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Вопросы для самопроверки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№1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чем разница между процессом </a:t>
            </a:r>
            <a:r>
              <a:rPr lang="en-US" dirty="0"/>
              <a:t>(process) </a:t>
            </a:r>
            <a:r>
              <a:rPr lang="ru-RU" dirty="0"/>
              <a:t>и потоком </a:t>
            </a:r>
            <a:r>
              <a:rPr lang="en-US" dirty="0"/>
              <a:t>(thread)?</a:t>
            </a:r>
          </a:p>
          <a:p>
            <a:r>
              <a:rPr lang="ru-RU" dirty="0"/>
              <a:t>Что такое сервис </a:t>
            </a:r>
            <a:r>
              <a:rPr lang="en-US" dirty="0"/>
              <a:t>windows</a:t>
            </a:r>
            <a:r>
              <a:rPr lang="ru-RU" dirty="0"/>
              <a:t> </a:t>
            </a:r>
            <a:r>
              <a:rPr lang="en-US" dirty="0"/>
              <a:t>(windows service) </a:t>
            </a:r>
            <a:r>
              <a:rPr lang="ru-RU" dirty="0"/>
              <a:t>и чем он отличается от обычного исполняемого файла?</a:t>
            </a:r>
          </a:p>
          <a:p>
            <a:r>
              <a:rPr lang="ru-RU" dirty="0"/>
              <a:t>В чем заключается разница между </a:t>
            </a:r>
            <a:r>
              <a:rPr lang="en-US" dirty="0"/>
              <a:t>EXE </a:t>
            </a:r>
            <a:r>
              <a:rPr lang="ru-RU" dirty="0"/>
              <a:t>и </a:t>
            </a:r>
            <a:r>
              <a:rPr lang="en-US" dirty="0"/>
              <a:t>DLL </a:t>
            </a:r>
            <a:r>
              <a:rPr lang="ru-RU" dirty="0"/>
              <a:t>файлами?</a:t>
            </a:r>
          </a:p>
          <a:p>
            <a:r>
              <a:rPr lang="ru-RU" dirty="0"/>
              <a:t>Что такое </a:t>
            </a:r>
            <a:r>
              <a:rPr lang="en-US" dirty="0"/>
              <a:t>GAC? </a:t>
            </a:r>
            <a:r>
              <a:rPr lang="ru-RU" dirty="0"/>
              <a:t>Для решения каких задач он был создан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5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№2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Объясните назначение ключевых слов </a:t>
            </a:r>
            <a:r>
              <a:rPr lang="en-US" dirty="0" smtClean="0"/>
              <a:t>virtual, sealed, override </a:t>
            </a:r>
            <a:r>
              <a:rPr lang="ru-RU" dirty="0" smtClean="0"/>
              <a:t>и </a:t>
            </a:r>
            <a:r>
              <a:rPr lang="en-US" dirty="0" smtClean="0"/>
              <a:t>abstract.</a:t>
            </a:r>
          </a:p>
          <a:p>
            <a:r>
              <a:rPr lang="ru-RU" dirty="0" smtClean="0"/>
              <a:t>В чем различие между </a:t>
            </a:r>
            <a:r>
              <a:rPr lang="en-US" dirty="0" smtClean="0">
                <a:solidFill>
                  <a:srgbClr val="FFC000"/>
                </a:solidFill>
              </a:rPr>
              <a:t>catch(Exception </a:t>
            </a:r>
            <a:r>
              <a:rPr lang="en-US" dirty="0">
                <a:solidFill>
                  <a:srgbClr val="FFC000"/>
                </a:solidFill>
              </a:rPr>
              <a:t>e){throw e;}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</a:rPr>
              <a:t>catch(Exception e){throw</a:t>
            </a:r>
            <a:r>
              <a:rPr lang="en-US" dirty="0" smtClean="0">
                <a:solidFill>
                  <a:srgbClr val="FFC000"/>
                </a:solidFill>
              </a:rPr>
              <a:t>;}</a:t>
            </a:r>
            <a:r>
              <a:rPr lang="ru-RU" dirty="0" smtClean="0"/>
              <a:t>?</a:t>
            </a:r>
          </a:p>
          <a:p>
            <a:r>
              <a:rPr lang="ru-RU" dirty="0" smtClean="0"/>
              <a:t>Опишите особенности класса </a:t>
            </a:r>
            <a:r>
              <a:rPr lang="en-US" dirty="0" smtClean="0"/>
              <a:t>string. </a:t>
            </a:r>
            <a:r>
              <a:rPr lang="ru-RU" dirty="0" smtClean="0"/>
              <a:t>Есть ли разница между </a:t>
            </a:r>
            <a:r>
              <a:rPr lang="en-US" dirty="0" smtClean="0"/>
              <a:t>string </a:t>
            </a:r>
            <a:r>
              <a:rPr lang="ru-RU" dirty="0" smtClean="0"/>
              <a:t>и </a:t>
            </a:r>
            <a:r>
              <a:rPr lang="en-US" dirty="0" err="1" smtClean="0"/>
              <a:t>System.String</a:t>
            </a:r>
            <a:r>
              <a:rPr lang="en-US" dirty="0" smtClean="0"/>
              <a:t>?</a:t>
            </a:r>
          </a:p>
          <a:p>
            <a:r>
              <a:rPr lang="ru-RU" dirty="0" smtClean="0"/>
              <a:t>Для чего используется класс </a:t>
            </a:r>
            <a:r>
              <a:rPr lang="en-US" dirty="0" err="1" smtClean="0"/>
              <a:t>StringBuilder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79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Mid-level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Что такое интерфейс и в чем его отличие от класса?</a:t>
            </a:r>
          </a:p>
          <a:p>
            <a:r>
              <a:rPr lang="ru-RU" dirty="0"/>
              <a:t>Что такое отражение </a:t>
            </a:r>
            <a:r>
              <a:rPr lang="en-US" dirty="0"/>
              <a:t>(reflection</a:t>
            </a:r>
            <a:r>
              <a:rPr lang="en-US" dirty="0" smtClean="0"/>
              <a:t>)?</a:t>
            </a:r>
          </a:p>
          <a:p>
            <a:r>
              <a:rPr lang="ru-RU" dirty="0" smtClean="0"/>
              <a:t>Может ли переменная типа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ru-RU" dirty="0" smtClean="0"/>
              <a:t>принимать значение </a:t>
            </a:r>
            <a:r>
              <a:rPr lang="en-US" dirty="0" smtClean="0"/>
              <a:t>null?</a:t>
            </a:r>
            <a:endParaRPr lang="ru-RU" dirty="0" smtClean="0"/>
          </a:p>
          <a:p>
            <a:r>
              <a:rPr lang="ru-RU" dirty="0" smtClean="0"/>
              <a:t>Что вам известно о </a:t>
            </a:r>
            <a:r>
              <a:rPr lang="en-US" dirty="0" smtClean="0"/>
              <a:t>JIT </a:t>
            </a:r>
            <a:r>
              <a:rPr lang="ru-RU" dirty="0" smtClean="0"/>
              <a:t>и </a:t>
            </a:r>
            <a:r>
              <a:rPr lang="en-US" dirty="0" smtClean="0"/>
              <a:t>NGEN? </a:t>
            </a:r>
            <a:r>
              <a:rPr lang="ru-RU" dirty="0" smtClean="0"/>
              <a:t>Что они делают? Опишите их плюсы и минусы.</a:t>
            </a:r>
            <a:endParaRPr lang="en-US" dirty="0" smtClean="0"/>
          </a:p>
          <a:p>
            <a:r>
              <a:rPr lang="ru-RU" dirty="0" smtClean="0"/>
              <a:t>Каким образом сборщик мусора (</a:t>
            </a:r>
            <a:r>
              <a:rPr lang="en-US" dirty="0" smtClean="0"/>
              <a:t>garbage collector) </a:t>
            </a:r>
            <a:r>
              <a:rPr lang="ru-RU" dirty="0" smtClean="0"/>
              <a:t>управляет жизненным периодом объектов в </a:t>
            </a:r>
            <a:r>
              <a:rPr lang="en-US" dirty="0" smtClean="0"/>
              <a:t>.NET? </a:t>
            </a:r>
            <a:r>
              <a:rPr lang="ru-RU" dirty="0"/>
              <a:t>Что означает термин </a:t>
            </a:r>
            <a:r>
              <a:rPr lang="ru-RU" dirty="0" smtClean="0"/>
              <a:t>недетерминированное освобождение (</a:t>
            </a:r>
            <a:r>
              <a:rPr lang="en-US" dirty="0"/>
              <a:t>non-deterministic finalization</a:t>
            </a:r>
            <a:r>
              <a:rPr lang="ru-RU" dirty="0" smtClean="0"/>
              <a:t>)?</a:t>
            </a:r>
          </a:p>
          <a:p>
            <a:r>
              <a:rPr lang="ru-RU" dirty="0" smtClean="0"/>
              <a:t>В чем польза </a:t>
            </a:r>
            <a:r>
              <a:rPr lang="en-US" dirty="0" smtClean="0"/>
              <a:t>using() { … }? </a:t>
            </a:r>
            <a:r>
              <a:rPr lang="ru-RU" dirty="0" smtClean="0"/>
              <a:t>Для чего используется </a:t>
            </a:r>
            <a:r>
              <a:rPr lang="en-US" dirty="0" err="1" smtClean="0"/>
              <a:t>IDisposable</a:t>
            </a:r>
            <a:r>
              <a:rPr lang="en-US" dirty="0" smtClean="0"/>
              <a:t>? </a:t>
            </a:r>
            <a:r>
              <a:rPr lang="ru-RU" dirty="0" smtClean="0"/>
              <a:t>Как он помогает выполнить </a:t>
            </a:r>
            <a:r>
              <a:rPr lang="ru-RU" dirty="0"/>
              <a:t>детерминированное </a:t>
            </a:r>
            <a:r>
              <a:rPr lang="ru-RU" dirty="0" smtClean="0"/>
              <a:t>освобождение (</a:t>
            </a:r>
            <a:r>
              <a:rPr lang="en-US" dirty="0"/>
              <a:t>deterministic finalization</a:t>
            </a:r>
            <a:r>
              <a:rPr lang="ru-RU" dirty="0" smtClean="0"/>
              <a:t>)? Напишите пример реализации класса-наследника </a:t>
            </a:r>
            <a:r>
              <a:rPr lang="en-US" dirty="0" err="1" smtClean="0"/>
              <a:t>IDisposable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Чем отличаются </a:t>
            </a:r>
            <a:r>
              <a:rPr lang="en-US" dirty="0" smtClean="0"/>
              <a:t>Finalize() </a:t>
            </a:r>
            <a:r>
              <a:rPr lang="ru-RU" dirty="0" smtClean="0"/>
              <a:t>и </a:t>
            </a:r>
            <a:r>
              <a:rPr lang="en-US" dirty="0" smtClean="0"/>
              <a:t>Dispose()?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425508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223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PowerPoint Presentation</vt:lpstr>
      <vt:lpstr>Общие №1</vt:lpstr>
      <vt:lpstr>Общие №2</vt:lpstr>
      <vt:lpstr>Mid-level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2012-08-23T23:34:27Z</dcterms:created>
  <dcterms:modified xsi:type="dcterms:W3CDTF">2012-08-24T00:03:14Z</dcterms:modified>
</cp:coreProperties>
</file>