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79" r:id="rId9"/>
    <p:sldId id="259" r:id="rId10"/>
    <p:sldId id="270" r:id="rId11"/>
    <p:sldId id="269" r:id="rId12"/>
    <p:sldId id="276" r:id="rId13"/>
    <p:sldId id="277" r:id="rId14"/>
    <p:sldId id="281" r:id="rId15"/>
    <p:sldId id="282" r:id="rId16"/>
    <p:sldId id="285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86" r:id="rId25"/>
    <p:sldId id="267" r:id="rId26"/>
    <p:sldId id="271" r:id="rId27"/>
    <p:sldId id="280" r:id="rId28"/>
    <p:sldId id="272" r:id="rId29"/>
    <p:sldId id="273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cmd.ru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_никогда_ не должны использоваться для хранения ваших данных: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char, </a:t>
            </a:r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r>
              <a:rPr lang="en-US" dirty="0" smtClean="0"/>
              <a:t>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datetime2, timestamp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smtClean="0"/>
              <a:t>binary, </a:t>
            </a:r>
            <a:r>
              <a:rPr lang="en-US" dirty="0" err="1" smtClean="0"/>
              <a:t>varbinary</a:t>
            </a:r>
            <a:r>
              <a:rPr lang="en-US" dirty="0" smtClean="0"/>
              <a:t>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Строковые типы 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Строки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char(n) </a:t>
            </a:r>
            <a:r>
              <a:rPr lang="ru-RU" dirty="0" smtClean="0"/>
              <a:t>- фиксированная длина, дополняется пробелами справа. Не больше чем 8000 символов.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(n)</a:t>
            </a:r>
            <a:r>
              <a:rPr lang="ru-RU" dirty="0" smtClean="0"/>
              <a:t> – переменная длина. </a:t>
            </a:r>
            <a:r>
              <a:rPr lang="ru-RU" dirty="0"/>
              <a:t>Не больше чем </a:t>
            </a:r>
            <a:r>
              <a:rPr lang="ru-RU" dirty="0" smtClean="0"/>
              <a:t>8000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smtClean="0"/>
              <a:t>text</a:t>
            </a:r>
            <a:r>
              <a:rPr lang="ru-RU" dirty="0" smtClean="0"/>
              <a:t> – 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1</a:t>
            </a:r>
            <a:r>
              <a:rPr lang="en-US" dirty="0" smtClean="0"/>
              <a:t>-1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Юникод строки</a:t>
            </a:r>
          </a:p>
          <a:p>
            <a:pPr lvl="1"/>
            <a:r>
              <a:rPr lang="en-US" dirty="0" err="1" smtClean="0"/>
              <a:t>nchar</a:t>
            </a:r>
            <a:r>
              <a:rPr lang="en-US" dirty="0" smtClean="0"/>
              <a:t>(n)</a:t>
            </a:r>
            <a:r>
              <a:rPr lang="en-US" dirty="0"/>
              <a:t> </a:t>
            </a:r>
            <a:r>
              <a:rPr lang="ru-RU" dirty="0"/>
              <a:t>- фиксированная длина, дополняется пробелами справа. Не больше чем </a:t>
            </a:r>
            <a:r>
              <a:rPr lang="ru-RU" dirty="0" smtClean="0"/>
              <a:t>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(n)</a:t>
            </a:r>
            <a:r>
              <a:rPr lang="ru-RU" dirty="0" smtClean="0"/>
              <a:t> - </a:t>
            </a:r>
            <a:r>
              <a:rPr lang="ru-RU" dirty="0"/>
              <a:t>переменная длина. </a:t>
            </a:r>
            <a:r>
              <a:rPr lang="ru-RU" dirty="0" smtClean="0"/>
              <a:t>Не больше чем 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err="1" smtClean="0"/>
              <a:t>ntext</a:t>
            </a:r>
            <a:r>
              <a:rPr lang="ru-RU" dirty="0" smtClean="0"/>
              <a:t> - </a:t>
            </a:r>
            <a:r>
              <a:rPr lang="ru-RU" dirty="0"/>
              <a:t>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0</a:t>
            </a:r>
            <a:r>
              <a:rPr lang="en-US" dirty="0" smtClean="0"/>
              <a:t>-1 </a:t>
            </a:r>
            <a:r>
              <a:rPr lang="ru-RU" dirty="0" smtClean="0"/>
              <a:t>символов.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pic>
        <p:nvPicPr>
          <p:cNvPr id="1028" name="Picture 4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681261"/>
            <a:ext cx="736092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Хранимая процедура это функция на языке </a:t>
            </a:r>
            <a:r>
              <a:rPr lang="en-US" dirty="0" smtClean="0"/>
              <a:t>SQL. </a:t>
            </a:r>
            <a:r>
              <a:rPr lang="ru-RU" dirty="0" smtClean="0"/>
              <a:t>У процедуры могут быть параметры. Для создания процедуры используется команда </a:t>
            </a:r>
            <a:r>
              <a:rPr lang="en-US" dirty="0" smtClean="0"/>
              <a:t>CREATE PROC, </a:t>
            </a:r>
            <a:r>
              <a:rPr lang="ru-RU" dirty="0" smtClean="0"/>
              <a:t>для изменения </a:t>
            </a:r>
            <a:r>
              <a:rPr lang="en-US" dirty="0" smtClean="0"/>
              <a:t>ALTER PROC </a:t>
            </a:r>
            <a:r>
              <a:rPr lang="ru-RU" dirty="0" smtClean="0"/>
              <a:t>и </a:t>
            </a:r>
            <a:r>
              <a:rPr lang="en-US" dirty="0" smtClean="0"/>
              <a:t>DROP PROC </a:t>
            </a:r>
            <a:r>
              <a:rPr lang="ru-RU" dirty="0" smtClean="0"/>
              <a:t>для удаления.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www.sqlcmd.ru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блог на русском языке о работе и администрировании </a:t>
            </a:r>
            <a:r>
              <a:rPr lang="en-US" dirty="0" smtClean="0">
                <a:solidFill>
                  <a:schemeClr val="bg1"/>
                </a:solidFill>
              </a:rPr>
              <a:t>SQL </a:t>
            </a:r>
            <a:r>
              <a:rPr lang="en-US" smtClean="0">
                <a:solidFill>
                  <a:schemeClr val="bg1"/>
                </a:solidFill>
              </a:rPr>
              <a:t>Server.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Реляционные </a:t>
            </a:r>
            <a:r>
              <a:rPr lang="en-US" dirty="0" smtClean="0"/>
              <a:t>(relational)</a:t>
            </a:r>
            <a:endParaRPr lang="ru-RU" dirty="0" smtClean="0"/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endParaRPr lang="en-US" dirty="0" smtClean="0"/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Developer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Express</a:t>
            </a:r>
          </a:p>
          <a:p>
            <a:pPr lvl="1"/>
            <a:r>
              <a:rPr lang="en-US" dirty="0" smtClean="0"/>
              <a:t> Compact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1520</Words>
  <Application>Microsoft Office PowerPoint</Application>
  <PresentationFormat>On-screen Show (4:3)</PresentationFormat>
  <Paragraphs>317</Paragraphs>
  <Slides>29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Системные Базы Данных</vt:lpstr>
      <vt:lpstr>Типы данных</vt:lpstr>
      <vt:lpstr>Строковые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2013-11-22T12:55:52Z</dcterms:modified>
</cp:coreProperties>
</file>