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98" r:id="rId24"/>
    <p:sldId id="274" r:id="rId25"/>
    <p:sldId id="281" r:id="rId26"/>
    <p:sldId id="275" r:id="rId27"/>
    <p:sldId id="276" r:id="rId28"/>
    <p:sldId id="268" r:id="rId29"/>
    <p:sldId id="286" r:id="rId30"/>
    <p:sldId id="279" r:id="rId31"/>
    <p:sldId id="283" r:id="rId32"/>
    <p:sldId id="278" r:id="rId33"/>
    <p:sldId id="280" r:id="rId34"/>
    <p:sldId id="294" r:id="rId35"/>
    <p:sldId id="273" r:id="rId36"/>
    <p:sldId id="260" r:id="rId37"/>
    <p:sldId id="282" r:id="rId38"/>
    <p:sldId id="264" r:id="rId39"/>
    <p:sldId id="297" r:id="rId40"/>
    <p:sldId id="263" r:id="rId41"/>
    <p:sldId id="29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08.05.2016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08.05.2016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459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55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 (</a:t>
            </a:r>
            <a:r>
              <a:rPr lang="ru-RU" dirty="0" smtClean="0"/>
              <a:t>устарел)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</a:t>
            </a:r>
            <a:r>
              <a:rPr lang="ru-RU" sz="2000" dirty="0" smtClean="0"/>
              <a:t>класса со свойствами указанными при инициализации. Тип  свойства совпадает с типом значения использованного при инициализации. </a:t>
            </a:r>
            <a:r>
              <a:rPr lang="ru-RU" sz="2000" dirty="0"/>
              <a:t>Разные экземпляры анонимного типа будут иметь одинаковый тип, если названия, типы и порядок свойств </a:t>
            </a:r>
            <a:r>
              <a:rPr lang="ru-RU" sz="2000" dirty="0" smtClean="0"/>
              <a:t>совпадает.</a:t>
            </a:r>
          </a:p>
          <a:p>
            <a:endParaRPr lang="ru-RU" sz="2000" dirty="0"/>
          </a:p>
          <a:p>
            <a:r>
              <a:rPr lang="ru-RU" sz="2000" dirty="0" smtClean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Объявляется</a:t>
            </a:r>
            <a:r>
              <a:rPr lang="ru-RU" sz="2000" dirty="0" smtClean="0"/>
              <a:t> как </a:t>
            </a:r>
            <a:r>
              <a:rPr lang="en-US" sz="2000" dirty="0" smtClean="0"/>
              <a:t>class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Свойства доступны </a:t>
            </a:r>
            <a:r>
              <a:rPr lang="ru-RU" sz="2000" dirty="0" smtClean="0"/>
              <a:t>только для </a:t>
            </a:r>
            <a:r>
              <a:rPr lang="ru-RU" sz="2000" dirty="0" smtClean="0"/>
              <a:t>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классе переопределя</a:t>
            </a:r>
            <a:r>
              <a:rPr lang="ru-RU" sz="2000" dirty="0"/>
              <a:t>ю</a:t>
            </a:r>
            <a:r>
              <a:rPr lang="ru-RU" sz="2000" dirty="0" smtClean="0"/>
              <a:t>тся </a:t>
            </a:r>
            <a:r>
              <a:rPr lang="en-US" sz="2000" dirty="0" smtClean="0"/>
              <a:t>Equals </a:t>
            </a:r>
            <a:r>
              <a:rPr lang="ru-RU" sz="2000" dirty="0" smtClean="0"/>
              <a:t>и </a:t>
            </a:r>
            <a:r>
              <a:rPr lang="en-US" sz="2000" dirty="0" err="1" smtClean="0"/>
              <a:t>GetHashCode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2545</Words>
  <Application>Microsoft Office PowerPoint</Application>
  <PresentationFormat>On-screen Show (4:3)</PresentationFormat>
  <Paragraphs>424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2016-05-08T00:43:54Z</dcterms:modified>
</cp:coreProperties>
</file>