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4" r:id="rId6"/>
    <p:sldId id="297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64" r:id="rId17"/>
    <p:sldId id="265" r:id="rId18"/>
    <p:sldId id="282" r:id="rId19"/>
    <p:sldId id="266" r:id="rId20"/>
    <p:sldId id="279" r:id="rId21"/>
    <p:sldId id="280" r:id="rId22"/>
    <p:sldId id="287" r:id="rId23"/>
    <p:sldId id="267" r:id="rId24"/>
    <p:sldId id="296" r:id="rId25"/>
    <p:sldId id="295" r:id="rId26"/>
    <p:sldId id="278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92" r:id="rId38"/>
    <p:sldId id="28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27.03.2013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27.03.2013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dotnet/" TargetMode="External"/><Relationship Id="rId7" Type="http://schemas.openxmlformats.org/officeDocument/2006/relationships/hyperlink" Target="http://blackrabbitcoder.net/category/1198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pfxteam/" TargetMode="External"/><Relationship Id="rId5" Type="http://schemas.openxmlformats.org/officeDocument/2006/relationships/hyperlink" Target="http://blogs.msdn.com/b/adonet/" TargetMode="External"/><Relationship Id="rId4" Type="http://schemas.openxmlformats.org/officeDocument/2006/relationships/hyperlink" Target="http://blogs.msdn.com/b/bcltea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euler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x4fu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Задачи по программированию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http://projecteuler.net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http://www.pex4fun.com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Microsoft Office PowerPoint</Application>
  <PresentationFormat>On-screen Show (4:3)</PresentationFormat>
  <Paragraphs>655</Paragraphs>
  <Slides>37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bel-hard-training</vt:lpstr>
      <vt:lpstr>PowerPoint Presentation</vt:lpstr>
      <vt:lpstr>PowerPoint Presentation</vt:lpstr>
      <vt:lpstr>Ссылки. Часть 1.</vt:lpstr>
      <vt:lpstr>Ссылки. Часть 2.</vt:lpstr>
      <vt:lpstr>Ссылки. Часть 3.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2013-03-27T08:17:05Z</dcterms:modified>
</cp:coreProperties>
</file>