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Виртуальные методы и конструктор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System.Collections.Generic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0916"/>
              </p:ext>
            </p:extLst>
          </p:nvPr>
        </p:nvGraphicFramePr>
        <p:xfrm>
          <a:off x="460276" y="836712"/>
          <a:ext cx="82234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628"/>
                <a:gridCol w="49758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Класс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Список</a:t>
                      </a:r>
                      <a:r>
                        <a:rPr lang="ru-RU" baseline="0" dirty="0" smtClean="0"/>
                        <a:t> с доступом по индексу.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Queue&lt;T&gt;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Очередь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HashSet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Множество элементов. Каждый элемент является уникальным.</a:t>
                      </a:r>
                      <a:r>
                        <a:rPr lang="ru-RU" baseline="0" dirty="0" smtClean="0"/>
                        <a:t> Порядок элементов не определен.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LinkedList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Связанный список.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Элементы сортируются по значения ключа.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Сортированное множество.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879013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chemeClr val="bg1"/>
                </a:solidFill>
              </a:rPr>
              <a:t>Не пользуемся</a:t>
            </a:r>
            <a:r>
              <a:rPr lang="ru-RU" dirty="0" smtClean="0">
                <a:solidFill>
                  <a:schemeClr val="bg1"/>
                </a:solidFill>
              </a:rPr>
              <a:t> классами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Они нужны только для совместимости с кодом из </a:t>
            </a:r>
            <a:r>
              <a:rPr lang="en-US" dirty="0" smtClean="0">
                <a:solidFill>
                  <a:schemeClr val="bg1"/>
                </a:solidFill>
              </a:rPr>
              <a:t>.NET 1.x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2203</Words>
  <Application>Microsoft Office PowerPoint</Application>
  <PresentationFormat>On-screen Show (4:3)</PresentationFormat>
  <Paragraphs>641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2013-03-27T08:20:03Z</dcterms:modified>
</cp:coreProperties>
</file>