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://belhard.nullptr.ru/" TargetMode="External"/><Relationship Id="rId4" Type="http://schemas.openxmlformats.org/officeDocument/2006/relationships/hyperlink" Target="https://github.com/bazile/Trai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3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Неявное</a:t>
            </a:r>
            <a:endParaRPr lang="en-US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implicit conversion</a:t>
            </a:r>
            <a:r>
              <a:rPr lang="ru-RU" sz="1400" dirty="0"/>
              <a:t>)</a:t>
            </a:r>
            <a:endParaRPr lang="ru-RU" sz="14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Осуществляется без указания</a:t>
            </a:r>
          </a:p>
          <a:p>
            <a:pPr algn="ctr" eaLnBrk="1" hangingPunct="1"/>
            <a:r>
              <a:rPr lang="ru-RU" sz="1400" dirty="0"/>
              <a:t>программиста.  Язык сам определяет, к какому типу необходимо привести объект.</a:t>
            </a:r>
            <a:r>
              <a:rPr lang="ru-RU" sz="16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Схема неявного преобразования</a:t>
            </a:r>
            <a:r>
              <a:rPr lang="en-US"/>
              <a:t>:</a:t>
            </a:r>
            <a:endParaRPr lang="en-US" sz="140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181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Тип представлен двухбайтным символом в кодировке </a:t>
            </a:r>
            <a:r>
              <a:rPr lang="en-US" sz="1600"/>
              <a:t>Unicode.</a:t>
            </a:r>
            <a:r>
              <a:rPr lang="ru-RU" sz="1600"/>
              <a:t> </a:t>
            </a:r>
          </a:p>
          <a:p>
            <a:pPr eaLnBrk="1" hangingPunct="1"/>
            <a:r>
              <a:rPr lang="en-US" sz="1600"/>
              <a:t>	</a:t>
            </a:r>
            <a:r>
              <a:rPr lang="ru-RU" sz="1600"/>
              <a:t>Большинство статических методов типа </a:t>
            </a:r>
            <a:r>
              <a:rPr lang="en-US" sz="1600"/>
              <a:t>Char </a:t>
            </a:r>
            <a:r>
              <a:rPr lang="ru-RU" sz="1600"/>
              <a:t>предназначены для определения пртнадлежноисти символа к одной из категорий</a:t>
            </a:r>
            <a:r>
              <a:rPr lang="en-US" sz="1600"/>
              <a:t>:</a:t>
            </a:r>
            <a:endParaRPr lang="ru-RU" sz="16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ascii = Encoding.GetEncoding("ascii");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Encoding.ASCII;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Encoding.Unicode;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Encoding.UTF32;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le On Navy">
    <a:dk1>
      <a:srgbClr val="FFFFFF"/>
    </a:dk1>
    <a:lt1>
      <a:srgbClr val="FFFFFF"/>
    </a:lt1>
    <a:dk2>
      <a:srgbClr val="366092"/>
    </a:dk2>
    <a:lt2>
      <a:srgbClr val="366092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1150</Words>
  <Application>Microsoft Office PowerPoint</Application>
  <PresentationFormat>On-screen Show (4:3)</PresentationFormat>
  <Paragraphs>248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13</cp:revision>
  <dcterms:created xsi:type="dcterms:W3CDTF">2012-08-15T13:16:02Z</dcterms:created>
  <dcterms:modified xsi:type="dcterms:W3CDTF">2013-03-27T08:20:39Z</dcterms:modified>
</cp:coreProperties>
</file>