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81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784</Words>
  <Application>Microsoft Office PowerPoint</Application>
  <PresentationFormat>On-screen Show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 (serialization)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2013-03-27T08:21:21Z</dcterms:modified>
</cp:coreProperties>
</file>