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7" r:id="rId23"/>
    <p:sldId id="282" r:id="rId24"/>
    <p:sldId id="279" r:id="rId25"/>
    <p:sldId id="280" r:id="rId26"/>
    <p:sldId id="27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многопоточной программирования. Представлена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1857</Words>
  <Application>Microsoft Office PowerPoint</Application>
  <PresentationFormat>On-screen Show (4:3)</PresentationFormat>
  <Paragraphs>429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2013-03-27T08:22:17Z</dcterms:modified>
</cp:coreProperties>
</file>