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9" r:id="rId4"/>
    <p:sldId id="266" r:id="rId5"/>
    <p:sldId id="259" r:id="rId6"/>
    <p:sldId id="265" r:id="rId7"/>
    <p:sldId id="267" r:id="rId8"/>
    <p:sldId id="261" r:id="rId9"/>
    <p:sldId id="268" r:id="rId10"/>
    <p:sldId id="260" r:id="rId11"/>
    <p:sldId id="264" r:id="rId12"/>
    <p:sldId id="262" r:id="rId13"/>
    <p:sldId id="263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9" autoAdjust="0"/>
    <p:restoredTop sz="94671" autoAdjust="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27.03.2013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27.03.2013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33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27.03.2013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nuget.org/packages/morelinq" TargetMode="External"/><Relationship Id="rId2" Type="http://schemas.openxmlformats.org/officeDocument/2006/relationships/hyperlink" Target="http://code.google.com/p/morelinq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qpad.net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smtClean="0">
                <a:solidFill>
                  <a:schemeClr val="bg1"/>
                </a:solidFill>
              </a:rPr>
              <a:t>11</a:t>
            </a:r>
            <a:r>
              <a:rPr lang="ru-RU" sz="240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chemeClr val="bg1"/>
                </a:solidFill>
              </a:rPr>
              <a:t>Language Integrated Query (LINQ)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61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47675"/>
            <a:ext cx="7010400" cy="596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755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Библиотека </a:t>
            </a:r>
            <a:r>
              <a:rPr lang="en-US" dirty="0" smtClean="0"/>
              <a:t>morelinq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Добавляет полезные </a:t>
            </a:r>
            <a:r>
              <a:rPr lang="en-US" dirty="0" smtClean="0"/>
              <a:t>extension </a:t>
            </a:r>
            <a:r>
              <a:rPr lang="ru-RU" dirty="0" smtClean="0"/>
              <a:t>методы.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http://code.google.com/p/morelinq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 smtClean="0"/>
              <a:t>NuGet</a:t>
            </a:r>
            <a:r>
              <a:rPr lang="en-US" dirty="0" smtClean="0"/>
              <a:t> </a:t>
            </a:r>
            <a:r>
              <a:rPr lang="ru-RU" dirty="0" smtClean="0"/>
              <a:t>пакет - </a:t>
            </a:r>
            <a:r>
              <a:rPr lang="en-US" dirty="0">
                <a:hlinkClick r:id="rId3"/>
              </a:rPr>
              <a:t>morelinq</a:t>
            </a: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67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ru-RU" dirty="0"/>
              <a:t>Методы </a:t>
            </a:r>
            <a:r>
              <a:rPr lang="ru-RU" dirty="0" smtClean="0"/>
              <a:t>из библиотеки </a:t>
            </a:r>
            <a:r>
              <a:rPr lang="en-US" dirty="0" smtClean="0"/>
              <a:t>morelinq</a:t>
            </a:r>
            <a:r>
              <a:rPr lang="ru-RU" dirty="0" smtClean="0"/>
              <a:t> 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054926"/>
              </p:ext>
            </p:extLst>
          </p:nvPr>
        </p:nvGraphicFramePr>
        <p:xfrm>
          <a:off x="395536" y="886086"/>
          <a:ext cx="8352928" cy="56735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8152"/>
                <a:gridCol w="6984776"/>
              </a:tblGrid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Batch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 smtClean="0">
                          <a:effectLst/>
                        </a:rPr>
                        <a:t>Превращает </a:t>
                      </a:r>
                      <a:r>
                        <a:rPr lang="ru-RU" sz="1400" b="0" dirty="0">
                          <a:effectLst/>
                        </a:rPr>
                        <a:t>одну последовательность в несколько последовательностей по </a:t>
                      </a:r>
                      <a:r>
                        <a:rPr lang="en-US" sz="1400" b="0" dirty="0">
                          <a:effectLst/>
                        </a:rPr>
                        <a:t>n</a:t>
                      </a:r>
                      <a:r>
                        <a:rPr lang="ru-RU" sz="1400" b="0" dirty="0">
                          <a:effectLst/>
                        </a:rPr>
                        <a:t> элементов.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Concat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Присоединяет </a:t>
                      </a:r>
                      <a:r>
                        <a:rPr lang="ru-RU" sz="1400" dirty="0">
                          <a:effectLst/>
                        </a:rPr>
                        <a:t>элемент к коллекции либо коллекцию к элементу.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96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Consume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«</a:t>
                      </a:r>
                      <a:r>
                        <a:rPr lang="ru-RU" sz="1400" dirty="0">
                          <a:effectLst/>
                        </a:rPr>
                        <a:t>Поглощает» коллекцию, не производя никаких действий над элементами.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DistinctBy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Возвращает </a:t>
                      </a:r>
                      <a:r>
                        <a:rPr lang="ru-RU" sz="1400" dirty="0">
                          <a:effectLst/>
                        </a:rPr>
                        <a:t>только уникальные элементы (по заданному критерию).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14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EquiZip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Создает </a:t>
                      </a:r>
                      <a:r>
                        <a:rPr lang="ru-RU" sz="1400" dirty="0">
                          <a:effectLst/>
                        </a:rPr>
                        <a:t>новую последовательность, где каждый элемент создается на основе соответствующих элементов исходных последовательностей</a:t>
                      </a:r>
                      <a:r>
                        <a:rPr lang="ru-RU" sz="1400" dirty="0" smtClean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98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ExceptBy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элементы первой последовательности, которые не содержатся во второй (по заданному критерию).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35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ForEach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Выполняет действие над каждым элементом последовательности.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36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Generate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Генерирует последовательности по начальному элементу и функции-генератору.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15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GenerateByIndex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Генерирует последовательность по индексам элементов.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16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GroupAdjacent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Подобен </a:t>
                      </a:r>
                      <a:r>
                        <a:rPr lang="en-US" sz="1400" dirty="0" err="1">
                          <a:effectLst/>
                        </a:rPr>
                        <a:t>GroupBy</a:t>
                      </a:r>
                      <a:r>
                        <a:rPr lang="ru-RU" sz="1400" dirty="0">
                          <a:effectLst/>
                        </a:rPr>
                        <a:t>, но в группу попадают только идущие подряд элементы.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94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Index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последовательность пар индекс-значение.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MaxBy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максимальный элемент последовательности по заданному критерию.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MinBy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минимальный элемент последовательности по заданному критерию.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700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Pad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Если количество элементов последовательности меньше заданного, дополняет последовательность значениями по умолчанию до заданного количества.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9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Pairwise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последовательность результатов функции текущего и предыдущего элемента (не применяется к первому элементу).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9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Pipe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 smtClean="0">
                          <a:effectLst/>
                        </a:rPr>
                        <a:t>Возвращает исходную последовательность, выполняя </a:t>
                      </a:r>
                      <a:r>
                        <a:rPr lang="en-US" sz="1400" b="0" dirty="0" smtClean="0">
                          <a:effectLst/>
                        </a:rPr>
                        <a:t>Action</a:t>
                      </a:r>
                      <a:r>
                        <a:rPr lang="ru-RU" sz="1400" b="0" dirty="0" smtClean="0">
                          <a:effectLst/>
                        </a:rPr>
                        <a:t> над каждым элементом.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9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Prepend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 smtClean="0">
                          <a:effectLst/>
                        </a:rPr>
                        <a:t>Дополняет начало коллекции заданным элементом.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367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ru-RU" dirty="0"/>
              <a:t>Методы </a:t>
            </a:r>
            <a:r>
              <a:rPr lang="ru-RU" dirty="0" smtClean="0"/>
              <a:t>из библиотеки </a:t>
            </a:r>
            <a:r>
              <a:rPr lang="en-US" dirty="0" smtClean="0"/>
              <a:t>morelinq</a:t>
            </a:r>
            <a:r>
              <a:rPr lang="ru-RU" dirty="0" smtClean="0"/>
              <a:t> 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462515"/>
              </p:ext>
            </p:extLst>
          </p:nvPr>
        </p:nvGraphicFramePr>
        <p:xfrm>
          <a:off x="323528" y="836712"/>
          <a:ext cx="8424936" cy="56009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160"/>
                <a:gridCol w="6984776"/>
              </a:tblGrid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PreScan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>
                          <a:effectLst/>
                        </a:rPr>
                        <a:t>Возвращает последовательность исходной длины, в которой </a:t>
                      </a:r>
                      <a:r>
                        <a:rPr lang="en-US" sz="1400" b="0" dirty="0">
                          <a:effectLst/>
                        </a:rPr>
                        <a:t>N</a:t>
                      </a:r>
                      <a:r>
                        <a:rPr lang="ru-RU" sz="1400" b="0" dirty="0">
                          <a:effectLst/>
                        </a:rPr>
                        <a:t>-й элемент определяется применением заданного преобразования к </a:t>
                      </a:r>
                      <a:r>
                        <a:rPr lang="en-US" sz="1400" b="0" dirty="0">
                          <a:effectLst/>
                        </a:rPr>
                        <a:t>N</a:t>
                      </a:r>
                      <a:r>
                        <a:rPr lang="ru-RU" sz="1400" b="0" dirty="0">
                          <a:effectLst/>
                        </a:rPr>
                        <a:t>-1 элементов.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Scan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последовательность исходной длины, в которой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-й элемент определяется применением заданного преобразования к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 элементов.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SingleOrFallback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Возвращает единственный элемент последовательности либо результат заданного делегата, если последовательность пуста.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SkipUntil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Пропускает элементы исходной последовательности, пока заданное условие не станет истинным. </a:t>
                      </a:r>
                      <a:r>
                        <a:rPr lang="en-US" sz="1400" dirty="0" err="1">
                          <a:effectLst/>
                        </a:rPr>
                        <a:t>Текущий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элемент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будет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последним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пропущенным</a:t>
                      </a:r>
                      <a:r>
                        <a:rPr lang="en-US" sz="1400" dirty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Split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Разделяет последовательность заданным </a:t>
                      </a:r>
                      <a:r>
                        <a:rPr lang="ru-RU" sz="1400" dirty="0" smtClean="0">
                          <a:effectLst/>
                        </a:rPr>
                        <a:t>разделителем.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TakeEvery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каждый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-й элемент исходной последовательности.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TakeLast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последние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 элементов исходной последовательности.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TakeUntil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Возвращает элементы исходной последовательности, пока заданное условие не станет истинным. </a:t>
                      </a:r>
                      <a:r>
                        <a:rPr lang="en-US" sz="1400">
                          <a:effectLst/>
                        </a:rPr>
                        <a:t>Текущий элемент будет последним возвращенным.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ToDataTable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Позволяет преобразовать последовательность в новую </a:t>
                      </a:r>
                      <a:r>
                        <a:rPr lang="en-US" sz="1400" dirty="0" err="1">
                          <a:effectLst/>
                        </a:rPr>
                        <a:t>DataTable</a:t>
                      </a:r>
                      <a:r>
                        <a:rPr lang="ru-RU" sz="1400" dirty="0">
                          <a:effectLst/>
                        </a:rPr>
                        <a:t> или заполнить имеющуюся</a:t>
                      </a:r>
                      <a:r>
                        <a:rPr lang="ru-RU" sz="1400" dirty="0" smtClean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ToDelimitedString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Преобразует последовательность в строку с </a:t>
                      </a:r>
                      <a:r>
                        <a:rPr lang="ru-RU" sz="1400" dirty="0" smtClean="0">
                          <a:effectLst/>
                        </a:rPr>
                        <a:t>разделителями.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ToHashSet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</a:t>
                      </a:r>
                      <a:r>
                        <a:rPr lang="en-US" sz="1400" dirty="0" err="1" smtClean="0">
                          <a:effectLst/>
                        </a:rPr>
                        <a:t>HashSet</a:t>
                      </a:r>
                      <a:r>
                        <a:rPr lang="en-US" sz="1400" dirty="0" smtClean="0">
                          <a:effectLst/>
                        </a:rPr>
                        <a:t>&lt;T&gt;</a:t>
                      </a:r>
                      <a:r>
                        <a:rPr lang="ru-RU" sz="1400" dirty="0" smtClean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от исходных элементов.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Zip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То же, что </a:t>
                      </a:r>
                      <a:r>
                        <a:rPr lang="en-US" sz="1400" dirty="0" err="1">
                          <a:effectLst/>
                        </a:rPr>
                        <a:t>EquiZip</a:t>
                      </a:r>
                      <a:r>
                        <a:rPr lang="ru-RU" sz="1400" dirty="0">
                          <a:effectLst/>
                        </a:rPr>
                        <a:t>, но длина результирующей последовательности будет равна длине наименьшей из исходных.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379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ZipLongest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То же, что </a:t>
                      </a:r>
                      <a:r>
                        <a:rPr lang="en-US" sz="1400" dirty="0" err="1">
                          <a:effectLst/>
                        </a:rPr>
                        <a:t>EquiZip</a:t>
                      </a:r>
                      <a:r>
                        <a:rPr lang="ru-RU" sz="1400" dirty="0">
                          <a:effectLst/>
                        </a:rPr>
                        <a:t>, но длина результирующей последовательности будет равна длине наибольшей из исходных (в качестве недостающих значений будет использовано значение по умолчанию).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LINQ in C# 2010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19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218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LINQPad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Удобная утилита для тестирования </a:t>
            </a:r>
            <a:r>
              <a:rPr lang="en-US" dirty="0" smtClean="0"/>
              <a:t>LINQ </a:t>
            </a:r>
            <a:r>
              <a:rPr lang="ru-RU" dirty="0" smtClean="0"/>
              <a:t>запросов и написания </a:t>
            </a:r>
            <a:r>
              <a:rPr lang="en-US" dirty="0" smtClean="0"/>
              <a:t>C# </a:t>
            </a:r>
            <a:r>
              <a:rPr lang="ru-RU" dirty="0" smtClean="0"/>
              <a:t>скриптов.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http://www.linqpad.net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81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</a:t>
            </a:r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LINQ to </a:t>
            </a:r>
            <a:r>
              <a:rPr lang="en-US" dirty="0" smtClean="0"/>
              <a:t>Objects</a:t>
            </a:r>
          </a:p>
          <a:p>
            <a:r>
              <a:rPr lang="en-US" dirty="0"/>
              <a:t>LINQ to </a:t>
            </a:r>
            <a:r>
              <a:rPr lang="en-US" dirty="0" smtClean="0"/>
              <a:t>XML</a:t>
            </a:r>
          </a:p>
          <a:p>
            <a:r>
              <a:rPr lang="en-US" dirty="0"/>
              <a:t>LINQ to </a:t>
            </a:r>
            <a:r>
              <a:rPr lang="en-US" dirty="0" err="1" smtClean="0"/>
              <a:t>DataSet</a:t>
            </a:r>
            <a:endParaRPr lang="en-US" dirty="0" smtClean="0"/>
          </a:p>
          <a:p>
            <a:r>
              <a:rPr lang="en-US" dirty="0"/>
              <a:t>LINQ to </a:t>
            </a:r>
            <a:r>
              <a:rPr lang="en-US" dirty="0" smtClean="0"/>
              <a:t>SQL</a:t>
            </a:r>
          </a:p>
          <a:p>
            <a:r>
              <a:rPr lang="en-US" dirty="0"/>
              <a:t>LINQ to </a:t>
            </a:r>
            <a:r>
              <a:rPr lang="en-US" dirty="0" smtClean="0"/>
              <a:t>Entities</a:t>
            </a:r>
          </a:p>
          <a:p>
            <a:r>
              <a:rPr lang="en-US" dirty="0"/>
              <a:t>Parallel LINQ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131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</a:t>
            </a:r>
            <a:r>
              <a:rPr lang="ru-RU" dirty="0" smtClean="0"/>
              <a:t>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Позволяют добавлять методы к уже существующим классам без нарушения инкапсуляции.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sz="16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Extensions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///&lt;summary&gt;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///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Вернет строку вида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2008-04-10T06:30:00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///&lt;/summary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string ToIso8601String(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return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dt.ToString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s");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today = DateTime.UtcNow.ToIso8601String();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89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Лямбда</a:t>
            </a:r>
            <a:r>
              <a:rPr lang="en-US" dirty="0" smtClean="0"/>
              <a:t>-</a:t>
            </a:r>
            <a:r>
              <a:rPr lang="ru-RU" dirty="0" smtClean="0"/>
              <a:t>выражения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(lambda expressions)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33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err="1" smtClean="0"/>
              <a:t>System.Linq.Enumerable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Содержит множество полезных </a:t>
            </a:r>
            <a:r>
              <a:rPr lang="en-US" dirty="0" smtClean="0"/>
              <a:t>extension </a:t>
            </a:r>
            <a:r>
              <a:rPr lang="ru-RU" dirty="0" smtClean="0"/>
              <a:t>методов для </a:t>
            </a:r>
            <a:r>
              <a:rPr lang="en-US" dirty="0" smtClean="0"/>
              <a:t>LINQ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22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Enumerable: First() </a:t>
            </a:r>
            <a:r>
              <a:rPr lang="ru-RU" dirty="0" smtClean="0"/>
              <a:t>и </a:t>
            </a:r>
            <a:r>
              <a:rPr lang="en-US" dirty="0" smtClean="0"/>
              <a:t>Single()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First</a:t>
            </a:r>
            <a:r>
              <a:rPr lang="en-US" dirty="0" smtClean="0"/>
              <a:t>()</a:t>
            </a:r>
            <a:r>
              <a:rPr lang="ru-RU" dirty="0" smtClean="0"/>
              <a:t> </a:t>
            </a:r>
            <a:r>
              <a:rPr lang="en-US" dirty="0" smtClean="0"/>
              <a:t>/</a:t>
            </a:r>
            <a:r>
              <a:rPr lang="ru-RU" dirty="0" smtClean="0"/>
              <a:t> </a:t>
            </a:r>
            <a:r>
              <a:rPr lang="en-US" dirty="0" smtClean="0"/>
              <a:t>First(</a:t>
            </a:r>
            <a:r>
              <a:rPr lang="en-US" dirty="0" err="1" smtClean="0"/>
              <a:t>Func</a:t>
            </a:r>
            <a:r>
              <a:rPr lang="en-US" dirty="0" smtClean="0"/>
              <a:t>&lt;</a:t>
            </a:r>
            <a:r>
              <a:rPr lang="en-US" dirty="0" err="1" smtClean="0"/>
              <a:t>TSource</a:t>
            </a:r>
            <a:r>
              <a:rPr lang="en-US" dirty="0"/>
              <a:t>, </a:t>
            </a:r>
            <a:r>
              <a:rPr lang="en-US" dirty="0" err="1"/>
              <a:t>bool</a:t>
            </a:r>
            <a:r>
              <a:rPr lang="en-US" dirty="0"/>
              <a:t>&gt;)</a:t>
            </a:r>
          </a:p>
          <a:p>
            <a:pPr marL="0" indent="0">
              <a:buNone/>
            </a:pPr>
            <a:r>
              <a:rPr lang="en-US" dirty="0" err="1"/>
              <a:t>FirstOrDefault</a:t>
            </a:r>
            <a:r>
              <a:rPr lang="en-US" dirty="0" smtClean="0"/>
              <a:t>()</a:t>
            </a:r>
            <a:r>
              <a:rPr lang="ru-RU" dirty="0" smtClean="0"/>
              <a:t> </a:t>
            </a:r>
            <a:r>
              <a:rPr lang="en-US" dirty="0" smtClean="0"/>
              <a:t>/</a:t>
            </a:r>
            <a:r>
              <a:rPr lang="ru-RU" dirty="0" smtClean="0"/>
              <a:t> </a:t>
            </a:r>
            <a:r>
              <a:rPr lang="en-US" dirty="0" err="1" smtClean="0"/>
              <a:t>FirstOrDefault</a:t>
            </a:r>
            <a:r>
              <a:rPr lang="en-US" dirty="0" smtClean="0"/>
              <a:t>(</a:t>
            </a:r>
            <a:r>
              <a:rPr lang="en-US" dirty="0" err="1" smtClean="0"/>
              <a:t>Func</a:t>
            </a:r>
            <a:r>
              <a:rPr lang="en-US" dirty="0" smtClean="0"/>
              <a:t>&lt;</a:t>
            </a:r>
            <a:r>
              <a:rPr lang="en-US" dirty="0" err="1" smtClean="0"/>
              <a:t>TSource</a:t>
            </a:r>
            <a:r>
              <a:rPr lang="en-US" dirty="0"/>
              <a:t>, </a:t>
            </a:r>
            <a:r>
              <a:rPr lang="en-US" dirty="0" err="1"/>
              <a:t>bool</a:t>
            </a:r>
            <a:r>
              <a:rPr lang="en-US" dirty="0"/>
              <a:t>&gt;)</a:t>
            </a:r>
          </a:p>
          <a:p>
            <a:pPr marL="0" indent="0">
              <a:buNone/>
            </a:pPr>
            <a:r>
              <a:rPr lang="en-US" dirty="0"/>
              <a:t>Single</a:t>
            </a:r>
            <a:r>
              <a:rPr lang="en-US" dirty="0" smtClean="0"/>
              <a:t>()</a:t>
            </a:r>
            <a:r>
              <a:rPr lang="ru-RU" dirty="0" smtClean="0"/>
              <a:t> </a:t>
            </a:r>
            <a:r>
              <a:rPr lang="en-US" dirty="0" smtClean="0"/>
              <a:t>/</a:t>
            </a:r>
            <a:r>
              <a:rPr lang="ru-RU" dirty="0" smtClean="0"/>
              <a:t> </a:t>
            </a:r>
            <a:r>
              <a:rPr lang="en-US" dirty="0" smtClean="0"/>
              <a:t>Single(</a:t>
            </a:r>
            <a:r>
              <a:rPr lang="en-US" dirty="0" err="1" smtClean="0"/>
              <a:t>Func</a:t>
            </a:r>
            <a:r>
              <a:rPr lang="en-US" dirty="0" smtClean="0"/>
              <a:t>&lt;</a:t>
            </a:r>
            <a:r>
              <a:rPr lang="en-US" dirty="0" err="1" smtClean="0"/>
              <a:t>TSource</a:t>
            </a:r>
            <a:r>
              <a:rPr lang="en-US" dirty="0"/>
              <a:t>, </a:t>
            </a:r>
            <a:r>
              <a:rPr lang="en-US" dirty="0" err="1"/>
              <a:t>bool</a:t>
            </a:r>
            <a:r>
              <a:rPr lang="en-US" dirty="0"/>
              <a:t>&gt;)</a:t>
            </a:r>
          </a:p>
          <a:p>
            <a:pPr marL="0" indent="0">
              <a:buNone/>
            </a:pPr>
            <a:r>
              <a:rPr lang="en-US" dirty="0" err="1"/>
              <a:t>SingleOrDefault</a:t>
            </a:r>
            <a:r>
              <a:rPr lang="en-US" dirty="0" smtClean="0"/>
              <a:t>()</a:t>
            </a:r>
            <a:r>
              <a:rPr lang="ru-RU" dirty="0" smtClean="0"/>
              <a:t> </a:t>
            </a:r>
            <a:r>
              <a:rPr lang="en-US" dirty="0" smtClean="0"/>
              <a:t>/</a:t>
            </a:r>
            <a:r>
              <a:rPr lang="ru-RU" dirty="0" smtClean="0"/>
              <a:t> </a:t>
            </a:r>
            <a:r>
              <a:rPr lang="en-US" dirty="0" err="1" smtClean="0"/>
              <a:t>SingleOrDefault</a:t>
            </a:r>
            <a:r>
              <a:rPr lang="en-US" dirty="0" smtClean="0"/>
              <a:t>(</a:t>
            </a:r>
            <a:r>
              <a:rPr lang="en-US" dirty="0" err="1" smtClean="0"/>
              <a:t>Func</a:t>
            </a:r>
            <a:r>
              <a:rPr lang="en-US" dirty="0" smtClean="0"/>
              <a:t>&lt;</a:t>
            </a:r>
            <a:r>
              <a:rPr lang="en-US" dirty="0" err="1" smtClean="0"/>
              <a:t>TSource</a:t>
            </a:r>
            <a:r>
              <a:rPr lang="en-US" dirty="0"/>
              <a:t>, </a:t>
            </a:r>
            <a:r>
              <a:rPr lang="en-US" dirty="0" err="1"/>
              <a:t>bool</a:t>
            </a:r>
            <a:r>
              <a:rPr lang="en-US" dirty="0"/>
              <a:t>&gt;)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576302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525</Words>
  <Application>Microsoft Office PowerPoint</Application>
  <PresentationFormat>On-screen Show (4:3)</PresentationFormat>
  <Paragraphs>106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bel-hard-training</vt:lpstr>
      <vt:lpstr>PowerPoint Presentation</vt:lpstr>
      <vt:lpstr>Литература</vt:lpstr>
      <vt:lpstr>Материалы для обучения</vt:lpstr>
      <vt:lpstr>LINQPad</vt:lpstr>
      <vt:lpstr>Виды LINQ</vt:lpstr>
      <vt:lpstr>Extension методы</vt:lpstr>
      <vt:lpstr>Лямбда-выражения (lambda expressions)</vt:lpstr>
      <vt:lpstr>Класс System.Linq.Enumerable</vt:lpstr>
      <vt:lpstr>Enumerable: First() и Single()</vt:lpstr>
      <vt:lpstr>PowerPoint Presentation</vt:lpstr>
      <vt:lpstr>Библиотека morelinq</vt:lpstr>
      <vt:lpstr>Методы из библиотеки morelinq </vt:lpstr>
      <vt:lpstr>Методы из библиотеки morelinq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Integrated Query (LINQ)</dc:title>
  <dc:creator/>
  <cp:lastModifiedBy/>
  <cp:revision>1</cp:revision>
  <dcterms:created xsi:type="dcterms:W3CDTF">2012-08-26T16:30:38Z</dcterms:created>
  <dcterms:modified xsi:type="dcterms:W3CDTF">2013-03-27T08:23:13Z</dcterms:modified>
</cp:coreProperties>
</file>