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77" r:id="rId4"/>
    <p:sldId id="265" r:id="rId5"/>
    <p:sldId id="259" r:id="rId6"/>
    <p:sldId id="258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</a:t>
            </a:r>
            <a:r>
              <a:rPr lang="ru-RU" smtClean="0"/>
              <a:t>в ресурсах </a:t>
            </a:r>
            <a:r>
              <a:rPr lang="ru-RU" dirty="0" smtClean="0"/>
              <a:t>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327572"/>
              </p:ext>
            </p:extLst>
          </p:nvPr>
        </p:nvGraphicFramePr>
        <p:xfrm>
          <a:off x="457200" y="1600200"/>
          <a:ext cx="82296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 horizontal or vertical stack. This layout container 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typically used for small sections of a larger, more complex window.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 series of wrapped lines. In horizontal orientation, the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 lays items out in a row from left to right and then onto subsequent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lines. In vertical orientation, the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 lays out items in a top-to-bottom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column and then uses additional columns to fit the remaining items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Aligns elements against an entire edge of the container.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Arranges elements in rows and columns according to an invisible table. This 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one of the most flexible and commonly used layout containers.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an invisible table but forces all cells to have the same size.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This layout container is used infrequently.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Allows elements to be positioned absolutely using fixed coordinates. This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layout container is the most similar to traditional Windows Forms, but it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doesn’t provide anchoring or docking features. As a result, it’s an unsuitable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choice for a resizable window unless you’re willing to do a fair bit of work.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WPF in C# 2010, Mathew McDonald, </a:t>
            </a:r>
            <a:r>
              <a:rPr lang="en-US" dirty="0" err="1" smtClean="0"/>
              <a:t>Apress</a:t>
            </a:r>
            <a:r>
              <a:rPr lang="en-US" dirty="0" smtClean="0"/>
              <a:t>; ISBN </a:t>
            </a:r>
            <a:r>
              <a:rPr lang="en-US" dirty="0"/>
              <a:t>978-1-4302-7205-2</a:t>
            </a:r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 smtClean="0"/>
          </a:p>
          <a:p>
            <a:r>
              <a:rPr lang="ru-RU" dirty="0" smtClean="0"/>
              <a:t>Не заменяет, а дополняет </a:t>
            </a:r>
            <a:r>
              <a:rPr lang="en-US" dirty="0" smtClean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667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bel-hard-training</vt:lpstr>
      <vt:lpstr>PowerPoint Presentation</vt:lpstr>
      <vt:lpstr>Литература</vt:lpstr>
      <vt:lpstr>Материалы для обучения</vt:lpstr>
      <vt:lpstr>Ссылки</vt:lpstr>
      <vt:lpstr>WPF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Стандартные контейнеры</vt:lpstr>
      <vt:lpstr>Dependency Properties</vt:lpstr>
      <vt:lpstr>Валидация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2013-03-27T08:23:37Z</dcterms:modified>
</cp:coreProperties>
</file>