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79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Communication Foundation (WCF)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формат данные используемый 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623</Words>
  <Application>Microsoft Office PowerPoint</Application>
  <PresentationFormat>On-screen Show (4:3)</PresentationFormat>
  <Paragraphs>155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Материалы для обучения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2013-03-27T08:24:21Z</dcterms:modified>
</cp:coreProperties>
</file>