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81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1" r:id="rId23"/>
    <p:sldId id="280" r:id="rId24"/>
    <p:sldId id="272" r:id="rId25"/>
    <p:sldId id="27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</a:t>
            </a:r>
            <a:r>
              <a:rPr lang="ru-RU" dirty="0" smtClean="0"/>
              <a:t>целостности </a:t>
            </a:r>
            <a:r>
              <a:rPr lang="ru-RU" dirty="0" smtClean="0"/>
              <a:t>данных, протоколирования, аудита и т.п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1348</Words>
  <Application>Microsoft Office PowerPoint</Application>
  <PresentationFormat>On-screen Show (4:3)</PresentationFormat>
  <Paragraphs>292</Paragraphs>
  <Slides>25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2012-12-28T14:00:59Z</dcterms:modified>
</cp:coreProperties>
</file>