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9" r:id="rId4"/>
    <p:sldId id="266" r:id="rId5"/>
    <p:sldId id="259" r:id="rId6"/>
    <p:sldId id="270" r:id="rId7"/>
    <p:sldId id="271" r:id="rId8"/>
    <p:sldId id="265" r:id="rId9"/>
    <p:sldId id="272" r:id="rId10"/>
    <p:sldId id="267" r:id="rId11"/>
    <p:sldId id="261" r:id="rId12"/>
    <p:sldId id="268" r:id="rId13"/>
    <p:sldId id="260" r:id="rId14"/>
    <p:sldId id="264" r:id="rId15"/>
    <p:sldId id="262" r:id="rId16"/>
    <p:sldId id="263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10.10.2013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First() </a:t>
            </a:r>
            <a:r>
              <a:rPr lang="ru-RU" dirty="0" smtClean="0"/>
              <a:t>и </a:t>
            </a:r>
            <a:r>
              <a:rPr lang="en-US" dirty="0" smtClean="0"/>
              <a:t>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First(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&gt;)</a:t>
            </a:r>
          </a:p>
          <a:p>
            <a:pPr marL="0" indent="0">
              <a:buNone/>
            </a:pPr>
            <a:r>
              <a:rPr lang="en-US" dirty="0" err="1"/>
              <a:t>FirstOrDefault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err="1" smtClean="0"/>
              <a:t>FirstOrDefault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&gt;)</a:t>
            </a:r>
          </a:p>
          <a:p>
            <a:pPr marL="0" indent="0">
              <a:buNone/>
            </a:pPr>
            <a:r>
              <a:rPr lang="en-US" dirty="0"/>
              <a:t>Single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Single(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&gt;)</a:t>
            </a:r>
          </a:p>
          <a:p>
            <a:pPr marL="0" indent="0">
              <a:buNone/>
            </a:pPr>
            <a:r>
              <a:rPr lang="en-US" dirty="0" err="1"/>
              <a:t>SingleOrDefault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&gt;)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54926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6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984776"/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LINQ in C#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to </a:t>
            </a:r>
            <a:r>
              <a:rPr lang="en-US" dirty="0" smtClean="0"/>
              <a:t>Objects</a:t>
            </a:r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</a:p>
          <a:p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SQL</a:t>
            </a:r>
          </a:p>
          <a:p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r>
              <a:rPr lang="en-US" dirty="0"/>
              <a:t>Parallel 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numbers[i-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step;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IEnumerable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step)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current=start; ; current += step)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    yield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).Take(10))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return </a:t>
            </a:r>
            <a:r>
              <a:rPr lang="ru-RU" sz="1600" dirty="0" smtClean="0"/>
              <a:t>возращает текущее значение из итерации. При следующеем обращении выполнение продолжится </a:t>
            </a:r>
            <a:r>
              <a:rPr lang="ru-RU" sz="1600" smtClean="0"/>
              <a:t>с последнего места.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break </a:t>
            </a:r>
            <a:r>
              <a:rPr lang="ru-RU" sz="1600" dirty="0" smtClean="0"/>
              <a:t>служит сигналом конца последовательности.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Позволяют добавлять методы к уже существующим классам без нарушения инкапсуляции.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Extensions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///&lt;summary&gt;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Вернет строку вида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2008-04-10T06:30:00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///&lt;/summary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ToIso8601String(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dt.ToString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s");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today = DateTime.UtcNow.ToIso8601String();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en-US" dirty="0" smtClean="0"/>
              <a:t>extension </a:t>
            </a:r>
            <a:r>
              <a:rPr lang="ru-RU" dirty="0" smtClean="0"/>
              <a:t>методы для класса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AppendLine</a:t>
            </a:r>
            <a:r>
              <a:rPr lang="en-US" dirty="0" smtClean="0"/>
              <a:t>() – </a:t>
            </a:r>
            <a:r>
              <a:rPr lang="ru-RU" dirty="0" smtClean="0"/>
              <a:t>добавляет перевод строки</a:t>
            </a:r>
            <a:endParaRPr lang="en-US" dirty="0" smtClean="0"/>
          </a:p>
          <a:p>
            <a:r>
              <a:rPr lang="en-US" dirty="0" err="1" smtClean="0"/>
              <a:t>AppendLine</a:t>
            </a:r>
            <a:r>
              <a:rPr lang="en-US" dirty="0" smtClean="0"/>
              <a:t>(string)</a:t>
            </a:r>
            <a:r>
              <a:rPr lang="ru-RU" dirty="0" smtClean="0"/>
              <a:t> – добавляет строку и перевод строки</a:t>
            </a:r>
            <a:endParaRPr lang="en-US" dirty="0" smtClean="0"/>
          </a:p>
          <a:p>
            <a:r>
              <a:rPr lang="en-US" dirty="0" err="1" smtClean="0"/>
              <a:t>AppendFormatLine</a:t>
            </a:r>
            <a:r>
              <a:rPr lang="en-US" dirty="0" smtClean="0"/>
              <a:t>(string format, object[]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r>
              <a:rPr lang="ru-RU" dirty="0" smtClean="0"/>
              <a:t> – форматированный вывод строки заканчивающийся переводом </a:t>
            </a:r>
            <a:r>
              <a:rPr lang="ru-RU" smtClean="0"/>
              <a:t>строки</a:t>
            </a:r>
            <a:r>
              <a:rPr lang="ru-RU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711</Words>
  <Application>Microsoft Office PowerPoint</Application>
  <PresentationFormat>On-screen Show (4:3)</PresentationFormat>
  <Paragraphs>142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Итераторы</vt:lpstr>
      <vt:lpstr>Итераторы и yield</vt:lpstr>
      <vt:lpstr>Extension методы</vt:lpstr>
      <vt:lpstr>Самостоятельное задание</vt:lpstr>
      <vt:lpstr>Лямбда-выражения (lambda expressions)</vt:lpstr>
      <vt:lpstr>Класс System.Linq.Enumerable</vt:lpstr>
      <vt:lpstr>Enumerable: First() и Single()</vt:lpstr>
      <vt:lpstr>PowerPoint Presentation</vt:lpstr>
      <vt:lpstr>Библиотека morelinq</vt:lpstr>
      <vt:lpstr>Методы из библиотеки morelinq </vt:lpstr>
      <vt:lpstr>Методы из библиотеки morelinq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2013-10-10T11:28:12Z</dcterms:modified>
</cp:coreProperties>
</file>