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5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79" r:id="rId17"/>
    <p:sldId id="280" r:id="rId18"/>
    <p:sldId id="287" r:id="rId19"/>
    <p:sldId id="267" r:id="rId20"/>
    <p:sldId id="296" r:id="rId21"/>
    <p:sldId id="299" r:id="rId22"/>
    <p:sldId id="295" r:id="rId23"/>
    <p:sldId id="278" r:id="rId24"/>
    <p:sldId id="26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9" r:id="rId33"/>
    <p:sldId id="270" r:id="rId34"/>
    <p:sldId id="271" r:id="rId35"/>
    <p:sldId id="272" r:id="rId36"/>
    <p:sldId id="300" r:id="rId37"/>
    <p:sldId id="273" r:id="rId38"/>
    <p:sldId id="274" r:id="rId39"/>
    <p:sldId id="276" r:id="rId40"/>
    <p:sldId id="277" r:id="rId41"/>
    <p:sldId id="292" r:id="rId42"/>
    <p:sldId id="281" r:id="rId43"/>
    <p:sldId id="30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=""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=""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</a:t>
            </a:r>
            <a:r>
              <a:rPr lang="ru-RU" dirty="0" smtClean="0">
                <a:solidFill>
                  <a:schemeClr val="bg1"/>
                </a:solidFill>
              </a:rPr>
              <a:t>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=""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=""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Microsoft Office PowerPoint</Application>
  <PresentationFormat>Экран (4:3)</PresentationFormat>
  <Paragraphs>786</Paragraphs>
  <Slides>40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Office Theme</vt:lpstr>
      <vt:lpstr>bel-hard-training</vt:lpstr>
      <vt:lpstr>1_Office Theme</vt:lpstr>
      <vt:lpstr>1_bel-hard-training</vt:lpstr>
      <vt:lpstr>Слайд 1</vt:lpstr>
      <vt:lpstr>Слайд 2</vt:lpstr>
      <vt:lpstr>Ссылки. Часть 1.</vt:lpstr>
      <vt:lpstr>Материалы для обучения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Литералы</vt:lpstr>
      <vt:lpstr>Другие полезные типы данных</vt:lpstr>
      <vt:lpstr>Слайд 19</vt:lpstr>
      <vt:lpstr>Слайд 20</vt:lpstr>
      <vt:lpstr>Слайд 21</vt:lpstr>
      <vt:lpstr>Слайд 22</vt:lpstr>
      <vt:lpstr>Слайд 23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2014-03-26T18:53:30Z</dcterms:modified>
</cp:coreProperties>
</file>