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297"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73" r:id="rId30"/>
    <p:sldId id="274" r:id="rId31"/>
    <p:sldId id="275" r:id="rId32"/>
    <p:sldId id="276" r:id="rId33"/>
    <p:sldId id="286" r:id="rId34"/>
    <p:sldId id="277" r:id="rId35"/>
    <p:sldId id="287" r:id="rId36"/>
    <p:sldId id="278" r:id="rId37"/>
    <p:sldId id="282" r:id="rId38"/>
    <p:sldId id="285" r:id="rId39"/>
    <p:sldId id="281" r:id="rId40"/>
    <p:sldId id="279"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88" d="100"/>
          <a:sy n="88" d="100"/>
        </p:scale>
        <p:origin x="-174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xmlns=""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xmlns=""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xmlns=""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xmlns=""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xmlns=""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xmlns=""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xmlns=""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xmlns=""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24.03.2014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xmlns=""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24.03.2014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24.03.2014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xmlns=""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24.03.2014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xmlns=""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24.03.2014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xmlns=""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xmlns=""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xmlns="" val="33580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xmlns="" val="34626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Point(int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8664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xmlns="" val="42164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343619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xmlns=""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xmlns=""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xmlns=""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xmlns=""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xmlns=""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xmlns=""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xmlns=""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xmlns=""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xmlns=""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xmlns=""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xmlns=""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xmlns="" val="5942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xmlns="" val="3537645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mscorlib -&gt;</a:t>
            </a:r>
            <a:r>
              <a:rPr lang="en-US" sz="1600" b="1" dirty="0" smtClean="0">
                <a:solidFill>
                  <a:schemeClr val="bg1"/>
                </a:solidFill>
                <a:latin typeface="Courier New" pitchFamily="49" charset="0"/>
                <a:cs typeface="Courier New" pitchFamily="49" charset="0"/>
              </a:rPr>
              <a:t>System.Collections</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mscorlib -&gt;</a:t>
            </a:r>
            <a:r>
              <a:rPr lang="en-US" sz="1600" b="1" dirty="0" smtClean="0">
                <a:solidFill>
                  <a:schemeClr val="bg1"/>
                </a:solidFill>
                <a:latin typeface="Courier New" pitchFamily="49" charset="0"/>
                <a:cs typeface="Courier New" pitchFamily="49" charset="0"/>
              </a:rPr>
              <a:t>System.Collections.Generic</a:t>
            </a: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System.IEnumerable, System.Collections.Generic.IEnumerable&lt;T&gt;</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xmlns="" val="629269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xmlns="" val="82212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xmlns=""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xmlns="" val="2720224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prstClr val="black"/>
                </a:solidFill>
                <a:latin typeface="Consolas"/>
              </a:rPr>
              <a:t>point</a:t>
            </a:r>
            <a:r>
              <a:rPr lang="en-US" sz="900" dirty="0">
                <a:solidFill>
                  <a:prstClr val="black"/>
                </a:solidFill>
                <a:latin typeface="Consolas"/>
              </a:rPr>
              <a: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prstClr val="black"/>
                </a:solidFill>
                <a:latin typeface="Consolas"/>
              </a:rPr>
              <a:t>point</a:t>
            </a:r>
            <a:r>
              <a:rPr lang="en-US" sz="900" dirty="0">
                <a:solidFill>
                  <a:prstClr val="black"/>
                </a:solidFill>
                <a:latin typeface="Consolas"/>
              </a:rPr>
              <a: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xmlns="" val="2004490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xmlns=""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xmlns="" val="196838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xmlns="" val="236481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xmlns="" val="276939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xmlns="" val="1487686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a:solidFill>
                  <a:schemeClr val="bg1"/>
                </a:solidFill>
                <a:cs typeface="Arial" charset="0"/>
              </a:rPr>
              <a:t>ToString()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a:solidFill>
                  <a:schemeClr val="bg1"/>
                </a:solidFill>
                <a:cs typeface="Arial" charset="0"/>
              </a:rPr>
              <a:t>HugeInt </a:t>
            </a:r>
            <a:r>
              <a:rPr lang="ru-RU" i="1" dirty="0">
                <a:solidFill>
                  <a:schemeClr val="bg1"/>
                </a:solidFill>
                <a:cs typeface="Arial" charset="0"/>
              </a:rPr>
              <a:t>(знаковый большой целый), унаследованный от </a:t>
            </a:r>
            <a:r>
              <a:rPr lang="en-US" i="1" dirty="0">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a:solidFill>
                  <a:schemeClr val="bg1"/>
                </a:solidFill>
                <a:cs typeface="Arial" charset="0"/>
              </a:rPr>
              <a:t>UHugeInt.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xmlns="" val="308656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xmlns=""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xmlns=""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xmlns=""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xmlns=""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xmlns=""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xmlns="" val="23848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3003</Words>
  <Application>Microsoft Office PowerPoint</Application>
  <PresentationFormat>Экран (4:3)</PresentationFormat>
  <Paragraphs>765</Paragraphs>
  <Slides>37</Slides>
  <Notes>0</Notes>
  <HiddenSlides>0</HiddenSlides>
  <MMClips>0</MMClips>
  <ScaleCrop>false</ScaleCrop>
  <HeadingPairs>
    <vt:vector size="4" baseType="variant">
      <vt:variant>
        <vt:lpstr>Тема</vt:lpstr>
      </vt:variant>
      <vt:variant>
        <vt:i4>4</vt:i4>
      </vt:variant>
      <vt:variant>
        <vt:lpstr>Заголовки слайдов</vt:lpstr>
      </vt:variant>
      <vt:variant>
        <vt:i4>37</vt:i4>
      </vt:variant>
    </vt:vector>
  </HeadingPairs>
  <TitlesOfParts>
    <vt:vector size="41" baseType="lpstr">
      <vt:lpstr>Office Theme</vt:lpstr>
      <vt:lpstr>1_Office Theme</vt:lpstr>
      <vt:lpstr>bel-hard-training</vt:lpstr>
      <vt:lpstr>2_Office Theme</vt:lpstr>
      <vt:lpstr>Слайд 1</vt:lpstr>
      <vt:lpstr>Слайд 2</vt:lpstr>
      <vt:lpstr>Материалы для обучения</vt:lpstr>
      <vt:lpstr>ООП: Объектно-ориентированное программирование.</vt:lpstr>
      <vt:lpstr>Слайд 5</vt:lpstr>
      <vt:lpstr>Слайд 6</vt:lpstr>
      <vt:lpstr>Слайд 7</vt:lpstr>
      <vt:lpstr>Слайд 8</vt:lpstr>
      <vt:lpstr>Слайд 9</vt:lpstr>
      <vt:lpstr>Слайд 10</vt:lpstr>
      <vt:lpstr>Слайд 11</vt:lpstr>
      <vt:lpstr>Слайд 12</vt:lpstr>
      <vt:lpstr>Слайд 13</vt:lpstr>
      <vt:lpstr>Автоматические свойства (auto-properties)</vt:lpstr>
      <vt:lpstr>Слайд 15</vt:lpstr>
      <vt:lpstr>Наследование</vt:lpstr>
      <vt:lpstr>Наследование и конструкторы</vt:lpstr>
      <vt:lpstr>Слайд 18</vt:lpstr>
      <vt:lpstr>Наследование. Модификатор доступа protected.</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2014-03-24T19:29:29Z</dcterms:modified>
</cp:coreProperties>
</file>