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4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262" r:id="rId19"/>
    <p:sldId id="263" r:id="rId20"/>
    <p:sldId id="265" r:id="rId21"/>
    <p:sldId id="264" r:id="rId22"/>
    <p:sldId id="308" r:id="rId23"/>
    <p:sldId id="309" r:id="rId24"/>
    <p:sldId id="301" r:id="rId25"/>
    <p:sldId id="266" r:id="rId26"/>
    <p:sldId id="284" r:id="rId27"/>
    <p:sldId id="286" r:id="rId28"/>
    <p:sldId id="287" r:id="rId29"/>
    <p:sldId id="289" r:id="rId30"/>
    <p:sldId id="290" r:id="rId31"/>
    <p:sldId id="296" r:id="rId32"/>
    <p:sldId id="307" r:id="rId33"/>
    <p:sldId id="303" r:id="rId34"/>
    <p:sldId id="267" r:id="rId35"/>
    <p:sldId id="268" r:id="rId36"/>
    <p:sldId id="269" r:id="rId37"/>
    <p:sldId id="270" r:id="rId38"/>
    <p:sldId id="271" r:id="rId39"/>
    <p:sldId id="272" r:id="rId40"/>
    <p:sldId id="285" r:id="rId41"/>
    <p:sldId id="288" r:id="rId42"/>
    <p:sldId id="278" r:id="rId43"/>
    <p:sldId id="273" r:id="rId44"/>
    <p:sldId id="274" r:id="rId45"/>
    <p:sldId id="275" r:id="rId46"/>
    <p:sldId id="277" r:id="rId47"/>
    <p:sldId id="282" r:id="rId48"/>
    <p:sldId id="279" r:id="rId49"/>
    <p:sldId id="280" r:id="rId50"/>
    <p:sldId id="302" r:id="rId51"/>
    <p:sldId id="276" r:id="rId52"/>
    <p:sldId id="29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18.11.2015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18.11.2015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18.11.2015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</a:t>
            </a:r>
            <a:r>
              <a:rPr lang="ru-RU" sz="3200" dirty="0" smtClean="0"/>
              <a:t>особенность </a:t>
            </a:r>
            <a:r>
              <a:rPr lang="en-US" sz="3200" dirty="0" smtClean="0"/>
              <a:t>.</a:t>
            </a:r>
            <a:r>
              <a:rPr lang="en-US" sz="3200" dirty="0" smtClean="0"/>
              <a:t>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3173</Words>
  <Application>Microsoft Office PowerPoint</Application>
  <PresentationFormat>On-screen Show (4:3)</PresentationFormat>
  <Paragraphs>649</Paragraphs>
  <Slides>51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Информация о ЦП</vt:lpstr>
      <vt:lpstr>PowerPoint Presentation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2015-11-18T01:43:22Z</dcterms:modified>
</cp:coreProperties>
</file>