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1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Посещаемость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</a:t>
            </a:r>
            <a:r>
              <a:rPr lang="ru-RU" sz="2800" dirty="0" smtClean="0">
                <a:solidFill>
                  <a:schemeClr val="bg1"/>
                </a:solidFill>
              </a:rPr>
              <a:t>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Итоговый </a:t>
            </a:r>
            <a:r>
              <a:rPr lang="ru-RU" sz="2800" dirty="0" smtClean="0">
                <a:solidFill>
                  <a:schemeClr val="bg1"/>
                </a:solidFill>
              </a:rPr>
              <a:t>проект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Выполнять домашние работы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765" y="1124744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3200" dirty="0">
                <a:solidFill>
                  <a:schemeClr val="bg1"/>
                </a:solidFill>
                <a:hlinkClick r:id="rId3"/>
              </a:rPr>
              <a:t>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Материалы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2012-11-05T21:29:24Z</dcterms:modified>
</cp:coreProperties>
</file>