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90" r:id="rId4"/>
    <p:sldId id="258" r:id="rId5"/>
    <p:sldId id="284" r:id="rId6"/>
    <p:sldId id="259" r:id="rId7"/>
    <p:sldId id="260" r:id="rId8"/>
    <p:sldId id="285" r:id="rId9"/>
    <p:sldId id="286" r:id="rId10"/>
    <p:sldId id="261" r:id="rId11"/>
    <p:sldId id="291" r:id="rId12"/>
    <p:sldId id="262" r:id="rId13"/>
    <p:sldId id="263" r:id="rId14"/>
    <p:sldId id="264" r:id="rId15"/>
    <p:sldId id="265" r:id="rId16"/>
    <p:sldId id="282" r:id="rId17"/>
    <p:sldId id="266" r:id="rId18"/>
    <p:sldId id="279" r:id="rId19"/>
    <p:sldId id="280" r:id="rId20"/>
    <p:sldId id="287" r:id="rId21"/>
    <p:sldId id="267" r:id="rId22"/>
    <p:sldId id="283" r:id="rId23"/>
    <p:sldId id="278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81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750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06.11.2012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ql.ru/forum/" TargetMode="External"/><Relationship Id="rId3" Type="http://schemas.openxmlformats.org/officeDocument/2006/relationships/hyperlink" Target="http://msdn.microsoft.com/ru-ru/" TargetMode="External"/><Relationship Id="rId7" Type="http://schemas.openxmlformats.org/officeDocument/2006/relationships/hyperlink" Target="http://www.rsdn.r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ackrabbitcoder.net/category/11989.aspx" TargetMode="External"/><Relationship Id="rId5" Type="http://schemas.openxmlformats.org/officeDocument/2006/relationships/hyperlink" Target="http://channel9.msdn.com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stackoverflow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73640"/>
              </p:ext>
            </p:extLst>
          </p:nvPr>
        </p:nvGraphicFramePr>
        <p:xfrm>
          <a:off x="1524000" y="25019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448816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lurin/lurin1203/lurin120300011/12843555-black-and-red--please-turn-off-cell-phone--sign-with-black-b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81012"/>
            <a:ext cx="4714875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75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571946"/>
                <a:gridCol w="1571946"/>
                <a:gridCol w="5085707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принимаемых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Int64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UInt32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Массив переменных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667000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Ссылки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Microsoft Developer Network</a:t>
            </a:r>
            <a:r>
              <a:rPr lang="ru-RU" dirty="0" smtClean="0">
                <a:solidFill>
                  <a:schemeClr val="bg1"/>
                </a:solidFill>
              </a:rPr>
              <a:t> -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msdn.microsoft.com/ru-ru/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www.asp.net/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u="sng" dirty="0" smtClean="0">
                <a:solidFill>
                  <a:schemeClr val="bg1"/>
                </a:solidFill>
                <a:hlinkClick r:id="rId5"/>
              </a:rPr>
              <a:t>channel9.msdn.com/</a:t>
            </a:r>
            <a:endParaRPr lang="ru-RU" u="sng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</a:t>
            </a:r>
            <a:r>
              <a:rPr lang="en-US" dirty="0" smtClean="0">
                <a:solidFill>
                  <a:schemeClr val="bg1"/>
                </a:solidFill>
              </a:rPr>
              <a:t># Little Wonders</a:t>
            </a:r>
            <a:r>
              <a:rPr lang="ru-RU" dirty="0" smtClean="0">
                <a:solidFill>
                  <a:schemeClr val="bg1"/>
                </a:solidFill>
              </a:rPr>
              <a:t>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6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blackrabbitcoder.net/category/11989.aspx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[RUS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[RUS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1678</Words>
  <Application>Microsoft Office PowerPoint</Application>
  <PresentationFormat>On-screen Show (4:3)</PresentationFormat>
  <Paragraphs>585</Paragraphs>
  <Slides>34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2012-11-05T21:35:42Z</dcterms:modified>
</cp:coreProperties>
</file>