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91" r:id="rId18"/>
    <p:sldId id="293" r:id="rId19"/>
    <p:sldId id="294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90"/>
            <p14:sldId id="280"/>
            <p14:sldId id="281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Bar;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Событие</a:t>
            </a:r>
            <a:r>
              <a:rPr lang="en-US" dirty="0" smtClean="0">
                <a:solidFill>
                  <a:schemeClr val="bg1"/>
                </a:solidFill>
              </a:rPr>
              <a:t> vs </a:t>
            </a:r>
            <a:r>
              <a:rPr lang="ru-RU" dirty="0" smtClean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 smtClean="0"/>
              <a:t>invocation list</a:t>
            </a:r>
            <a:r>
              <a:rPr lang="ru-RU" sz="1600" dirty="0" smtClean="0"/>
              <a:t>).</a:t>
            </a:r>
            <a:r>
              <a:rPr lang="en-US" sz="1600" dirty="0" smtClean="0"/>
              <a:t> </a:t>
            </a:r>
            <a:r>
              <a:rPr lang="ru-RU" sz="1600" dirty="0" smtClean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структурах можно объявлять события. Проявляйте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однако, осторожность при их использовании чтобы не подписаться на событие у </a:t>
            </a:r>
            <a:r>
              <a:rPr lang="ru-RU" smtClean="0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1741</Words>
  <Application>Microsoft Office PowerPoint</Application>
  <PresentationFormat>On-screen Show (4:3)</PresentationFormat>
  <Paragraphs>382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IEUser</cp:lastModifiedBy>
  <cp:revision>64</cp:revision>
  <dcterms:created xsi:type="dcterms:W3CDTF">2012-08-15T13:44:54Z</dcterms:created>
  <dcterms:modified xsi:type="dcterms:W3CDTF">2017-04-30T12:54:35Z</dcterms:modified>
</cp:coreProperties>
</file>