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307" r:id="rId43"/>
    <p:sldId id="296" r:id="rId44"/>
    <p:sldId id="293" r:id="rId45"/>
    <p:sldId id="302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5" d="100"/>
          <a:sy n="75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3.0 – LINQ to SQL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LINQ to </a:t>
            </a:r>
            <a:r>
              <a:rPr lang="en-US" dirty="0" err="1" smtClean="0">
                <a:solidFill>
                  <a:schemeClr val="bg1"/>
                </a:solidFill>
              </a:rPr>
              <a:t>DataSet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LINQ to SQL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 smtClean="0">
                <a:solidFill>
                  <a:schemeClr val="bg1"/>
                </a:solidFill>
              </a:rPr>
              <a:t>MS SQL Server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EF </a:t>
            </a:r>
            <a:r>
              <a:rPr lang="ru-RU" sz="3200" dirty="0" smtClean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 smtClean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SqlDataReader</a:t>
            </a:r>
            <a:r>
              <a:rPr lang="en-US" sz="3600" dirty="0" smtClean="0"/>
              <a:t>: </a:t>
            </a:r>
            <a:r>
              <a:rPr lang="ru-RU" sz="3600" dirty="0" smtClean="0"/>
              <a:t>Методы чтения данных</a:t>
            </a:r>
            <a:endParaRPr lang="ru-RU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/>
                <a:gridCol w="3816424"/>
                <a:gridCol w="2664296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 smtClean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/>
                        <a:t>datetime2, </a:t>
                      </a:r>
                      <a:r>
                        <a:rPr lang="en-US" sz="1400" dirty="0" err="1" smtClean="0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 smtClean="0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decimal, money, numeric, </a:t>
                      </a:r>
                      <a:r>
                        <a:rPr lang="en-US" sz="1400" dirty="0" err="1" smtClean="0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smtClean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smtClean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 smtClean="0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 smtClean="0"/>
              <a:t>Person.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6" name="Rectangle 5"/>
          <p:cNvSpPr/>
          <p:nvPr/>
        </p:nvSpPr>
        <p:spPr>
          <a:xfrm>
            <a:off x="3995936" y="1484784"/>
            <a:ext cx="478802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Связь 1</a:t>
            </a:r>
            <a:r>
              <a:rPr lang="en-US" sz="2000" dirty="0" smtClean="0"/>
              <a:t>-</a:t>
            </a:r>
            <a:r>
              <a:rPr lang="ru-RU" sz="2000" dirty="0" smtClean="0"/>
              <a:t>ко-многим может быть представлена коллекцией на одной стороне </a:t>
            </a:r>
            <a:r>
              <a:rPr lang="ru-RU" sz="2000" smtClean="0"/>
              <a:t>и свойством </a:t>
            </a:r>
            <a:r>
              <a:rPr lang="ru-RU" sz="2000" dirty="0" smtClean="0"/>
              <a:t>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 smtClean="0"/>
              <a:t>RM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(объектно-реляционное отображение)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с БД программа производит не напрямую, а через </a:t>
            </a:r>
            <a:r>
              <a:rPr lang="en-US" dirty="0" smtClean="0"/>
              <a:t>ORM </a:t>
            </a:r>
            <a:r>
              <a:rPr lang="ru-RU" dirty="0" smtClean="0"/>
              <a:t>слой</a:t>
            </a:r>
            <a:r>
              <a:rPr lang="en-US" dirty="0" smtClean="0"/>
              <a:t> </a:t>
            </a:r>
            <a:r>
              <a:rPr lang="ru-RU" dirty="0" smtClean="0"/>
              <a:t>который автоматически генерирует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r>
              <a:rPr lang="en-US" dirty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  <a:endParaRPr lang="en-US" dirty="0" smtClean="0"/>
          </a:p>
          <a:p>
            <a:r>
              <a:rPr lang="ru-RU" dirty="0" smtClean="0"/>
              <a:t>Добавление объекта в коллекцию </a:t>
            </a:r>
            <a:r>
              <a:rPr lang="en-US" dirty="0" smtClean="0"/>
              <a:t>– INSERT</a:t>
            </a:r>
            <a:endParaRPr lang="ru-RU" dirty="0" smtClean="0"/>
          </a:p>
          <a:p>
            <a:r>
              <a:rPr lang="ru-RU" dirty="0" smtClean="0"/>
              <a:t>Удаление объекта из коллекции – </a:t>
            </a:r>
            <a:r>
              <a:rPr lang="en-US" dirty="0" smtClean="0"/>
              <a:t>DELETE</a:t>
            </a:r>
          </a:p>
          <a:p>
            <a:r>
              <a:rPr lang="ru-RU" dirty="0" smtClean="0"/>
              <a:t>Изменение свойств объекта </a:t>
            </a:r>
            <a:r>
              <a:rPr lang="en-US" dirty="0" smtClean="0"/>
              <a:t>– UPDATE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.NET 2.0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MARS,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Bul</a:t>
            </a:r>
            <a:r>
              <a:rPr lang="en-US" dirty="0" smtClean="0"/>
              <a:t>k Copy </a:t>
            </a:r>
            <a:r>
              <a:rPr lang="ru-RU" dirty="0" smtClean="0"/>
              <a:t>для </a:t>
            </a:r>
            <a:r>
              <a:rPr lang="en-US" dirty="0" smtClean="0"/>
              <a:t>SQL Server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3.5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SQL Server 2008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.NET 4.5 – </a:t>
            </a:r>
            <a:r>
              <a:rPr lang="ru-RU" dirty="0" smtClean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>
                <a:solidFill>
                  <a:srgbClr val="FFFF00"/>
                </a:solidFill>
              </a:rPr>
              <a:t>&lt;T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 </a:t>
            </a:r>
            <a:r>
              <a:rPr lang="en-US" dirty="0" smtClean="0"/>
              <a:t>LINQ to Entities </a:t>
            </a:r>
            <a:r>
              <a:rPr lang="ru-RU" dirty="0" smtClean="0"/>
              <a:t>работает с опорой на эти интерфейсы и класс </a:t>
            </a:r>
            <a:r>
              <a:rPr lang="en-US" dirty="0" err="1" smtClean="0">
                <a:solidFill>
                  <a:srgbClr val="FFFF00"/>
                </a:solidFill>
              </a:rPr>
              <a:t>Queryable</a:t>
            </a:r>
            <a:r>
              <a:rPr lang="ru-RU" dirty="0"/>
              <a:t> </a:t>
            </a:r>
            <a:r>
              <a:rPr lang="ru-RU" dirty="0" smtClean="0"/>
              <a:t>который реализует </a:t>
            </a:r>
            <a:r>
              <a:rPr lang="en-US" dirty="0" smtClean="0"/>
              <a:t>LINQ </a:t>
            </a:r>
            <a:r>
              <a:rPr lang="ru-RU" sz="3600" dirty="0" smtClean="0"/>
              <a:t>методы.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 </a:t>
            </a:r>
            <a:r>
              <a:rPr lang="ru-RU" dirty="0" smtClean="0"/>
              <a:t>комикс о </a:t>
            </a:r>
            <a:r>
              <a:rPr lang="en-US" dirty="0" smtClean="0"/>
              <a:t>SQL-</a:t>
            </a:r>
            <a:r>
              <a:rPr lang="ru-RU" dirty="0" smtClean="0"/>
              <a:t>инъекции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Атаки с помошью </a:t>
            </a:r>
            <a:r>
              <a:rPr lang="en-US" dirty="0"/>
              <a:t>SQL-</a:t>
            </a:r>
            <a:r>
              <a:rPr lang="ru-RU" dirty="0" smtClean="0"/>
              <a:t>инъекций</a:t>
            </a:r>
            <a:r>
              <a:rPr lang="en-US" dirty="0" smtClean="0"/>
              <a:t> </a:t>
            </a:r>
            <a:r>
              <a:rPr lang="ru-RU" dirty="0" smtClean="0"/>
              <a:t>настолько популярны, что </a:t>
            </a:r>
            <a:r>
              <a:rPr lang="en-US" dirty="0" smtClean="0"/>
              <a:t>xkcd.com</a:t>
            </a:r>
            <a:r>
              <a:rPr lang="ru-RU" dirty="0" smtClean="0"/>
              <a:t> нарисовал комикс на эту тему (</a:t>
            </a:r>
            <a:r>
              <a:rPr lang="en-US" dirty="0">
                <a:hlinkClick r:id="rId2"/>
              </a:rPr>
              <a:t>http://www.xkcd.com/327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System.Data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System.Data.Common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System.Data.SqlClient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smtClean="0">
                <a:solidFill>
                  <a:schemeClr val="bg1"/>
                </a:solidFill>
              </a:rPr>
              <a:t>MS SQL Server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System.Data.Odbc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поддержка </a:t>
            </a:r>
            <a:r>
              <a:rPr lang="en-US" dirty="0" err="1" smtClean="0">
                <a:solidFill>
                  <a:schemeClr val="bg1"/>
                </a:solidFill>
              </a:rPr>
              <a:t>Odbc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совместимых БД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System.Data.OleDb</a:t>
            </a:r>
            <a:r>
              <a:rPr lang="ru-RU" dirty="0" smtClean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 smtClean="0">
                <a:solidFill>
                  <a:schemeClr val="bg1"/>
                </a:solidFill>
              </a:rPr>
              <a:t>OleDb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работы с </a:t>
            </a:r>
            <a:r>
              <a:rPr lang="en-US" dirty="0" smtClean="0">
                <a:solidFill>
                  <a:schemeClr val="bg1"/>
                </a:solidFill>
              </a:rPr>
              <a:t>MS Access, Excel </a:t>
            </a:r>
            <a:r>
              <a:rPr lang="ru-RU" dirty="0" smtClean="0">
                <a:solidFill>
                  <a:schemeClr val="bg1"/>
                </a:solidFill>
              </a:rPr>
              <a:t>и другими БД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4829</Words>
  <Application>Microsoft Office PowerPoint</Application>
  <PresentationFormat>On-screen Show (4:3)</PresentationFormat>
  <Paragraphs>948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IQueryable и IQueryable&lt;T&gt;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2017-05-07T13:41:26Z</dcterms:modified>
</cp:coreProperties>
</file>