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8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277" r:id="rId54"/>
    <p:sldId id="292" r:id="rId55"/>
    <p:sldId id="281" r:id="rId56"/>
    <p:sldId id="30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04.06.2015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04.06.2015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04.06.2015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04.06.2015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04.06.2015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37257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Входид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</a:t>
            </a:r>
            <a:r>
              <a:rPr lang="en-US" sz="2400" dirty="0" smtClean="0">
                <a:solidFill>
                  <a:srgbClr val="FFFF00"/>
                </a:solidFill>
              </a:rPr>
              <a:t>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Microsoft Office PowerPoint</Application>
  <PresentationFormat>On-screen Show (4:3)</PresentationFormat>
  <Paragraphs>982</Paragraphs>
  <Slides>53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2015-06-04T18:54:15Z</dcterms:modified>
</cp:coreProperties>
</file>