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61" r:id="rId2"/>
    <p:sldId id="257" r:id="rId3"/>
    <p:sldId id="274" r:id="rId4"/>
    <p:sldId id="264" r:id="rId5"/>
    <p:sldId id="270" r:id="rId6"/>
    <p:sldId id="265" r:id="rId7"/>
    <p:sldId id="266" r:id="rId8"/>
    <p:sldId id="273" r:id="rId9"/>
    <p:sldId id="268" r:id="rId10"/>
    <p:sldId id="267" r:id="rId11"/>
    <p:sldId id="269" r:id="rId12"/>
    <p:sldId id="272" r:id="rId13"/>
    <p:sldId id="275" r:id="rId14"/>
    <p:sldId id="276" r:id="rId15"/>
    <p:sldId id="271" r:id="rId16"/>
    <p:sldId id="263" r:id="rId17"/>
    <p:sldId id="262" r:id="rId18"/>
    <p:sldId id="278" r:id="rId19"/>
    <p:sldId id="277" r:id="rId20"/>
    <p:sldId id="258" r:id="rId21"/>
    <p:sldId id="259" r:id="rId22"/>
    <p:sldId id="26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пропорционалньо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  <a:endParaRPr lang="ru-RU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Поставить на паузу все потоки процесса</a:t>
            </a:r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576</Words>
  <Application>Microsoft Office PowerPoint</Application>
  <PresentationFormat>On-screen Show (4:3)</PresentationFormat>
  <Paragraphs>137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bel-hard-training</vt:lpstr>
      <vt:lpstr>PowerPoint Presentation</vt:lpstr>
      <vt:lpstr>Value-типы</vt:lpstr>
      <vt:lpstr>Ссылочные типы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Как Windows управляет памятью</vt:lpstr>
      <vt:lpstr>Адресное пространство для x86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2015-02-10T11:36:39Z</dcterms:modified>
</cp:coreProperties>
</file>