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https://github.com/bazinga776/KPMGVirtualInternship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 </cp:lastModifiedBy>
  <cp:revision>6</cp:revision>
  <dcterms:modified xsi:type="dcterms:W3CDTF">2020-05-03T04:52:28Z</dcterms:modified>
</cp:coreProperties>
</file>