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baea1a1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baea1a1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6baea1a1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6baea1a1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baea1a1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baea1a1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6baea1a1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6baea1a1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6baea1a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6baea1a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baea1a1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6baea1a1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baea1a1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baea1a1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baea1a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6baea1a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6baea1a1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6baea1a1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6baea1a1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6baea1a1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6baea1a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6baea1a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6baea1a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6baea1a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6baea1a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6baea1a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baea1a1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baea1a1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baea1a1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baea1a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baea1a1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6baea1a1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6baea1a1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6baea1a1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6baea1a1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6baea1a1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6baea1a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6baea1a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baea1a1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baea1a1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dl-saarland/rv" TargetMode="External"/><Relationship Id="rId4" Type="http://schemas.openxmlformats.org/officeDocument/2006/relationships/hyperlink" Target="https://compilers.cs.uni-saarland.de/people/moll/" TargetMode="External"/><Relationship Id="rId5" Type="http://schemas.openxmlformats.org/officeDocument/2006/relationships/hyperlink" Target="http://users.uoa.gr/~sdi1600105/index.html" TargetMode="External"/><Relationship Id="rId6" Type="http://schemas.openxmlformats.org/officeDocument/2006/relationships/hyperlink" Target="http://users.uoa.gr/~sdi1600105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aziotis/llvm-project/tree/feature/ld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sers.uoa.gr/~sdi1600105/index.html" TargetMode="External"/><Relationship Id="rId4" Type="http://schemas.openxmlformats.org/officeDocument/2006/relationships/hyperlink" Target="http://users.uoa.gr/~sdi160010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baziotis/llvm-project/tree/feature/l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oftlib.rice.edu/pub/CRPC-TRs/reports/CRPC-TR90103-S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17875"/>
            <a:ext cx="85206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000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1" lang="el" sz="4000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uter-Loop Vectorization Legality Analysis for LLVM</a:t>
            </a:r>
            <a:endParaRPr b="1" sz="4000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44200" y="2571750"/>
            <a:ext cx="68556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One Step Closer to a Production Vectorizer, the </a:t>
            </a:r>
            <a:r>
              <a:rPr lang="el" sz="1800" u="sng">
                <a:solidFill>
                  <a:srgbClr val="CC4125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Region Vectorizer</a:t>
            </a:r>
            <a:endParaRPr sz="1800">
              <a:solidFill>
                <a:srgbClr val="CC4125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12300" y="4500300"/>
            <a:ext cx="4919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rgbClr val="EFEFEF"/>
                </a:solidFill>
              </a:rPr>
              <a:t>Thanks to </a:t>
            </a:r>
            <a:r>
              <a:rPr i="1" lang="el" u="sng">
                <a:solidFill>
                  <a:srgbClr val="CC412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Simon Moll</a:t>
            </a:r>
            <a:r>
              <a:rPr i="1" lang="el">
                <a:solidFill>
                  <a:srgbClr val="EFEFEF"/>
                </a:solidFill>
              </a:rPr>
              <a:t> for guiding me through this research!</a:t>
            </a:r>
            <a:endParaRPr i="1">
              <a:solidFill>
                <a:srgbClr val="EFEFE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48750" y="3176113"/>
            <a:ext cx="3646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Stefanos Baziotis</a:t>
            </a:r>
            <a:endParaRPr b="1" sz="17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EFEFEF"/>
                </a:solidFill>
              </a:rPr>
              <a:t>NEC Corporation and University of Athens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u="sng">
                <a:solidFill>
                  <a:srgbClr val="CC412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users.uoa.gr/~sdi1600105/</a:t>
            </a:r>
            <a:endParaRPr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rgbClr val="EFEFEF"/>
                </a:solidFill>
              </a:rPr>
              <a:t>stefanos.baziotis@gmail.com</a:t>
            </a:r>
            <a:endParaRPr i="1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2190625"/>
            <a:ext cx="85206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Distance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this distance is negative, we have an anti-dependence in memory access space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happens before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Reflecting Dependence Vectors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1143875"/>
            <a:ext cx="484185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2190625"/>
            <a:ext cx="85206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Distance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this distance is negative,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an anti-dependence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memory access space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happens before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iteration space, we have to reflect the vector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Reflecting Dependence Vectors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1143875"/>
            <a:ext cx="484185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2190625"/>
            <a:ext cx="85206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Distance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this distance is negative, we have an anti-dependence in memory access space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happens before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iteration space, we have to reflect the vector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This idea extends to N dimensions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memory access vector “looks” to previous iterations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Reflecting Dependence Vectors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1143875"/>
            <a:ext cx="484185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N-Dimensional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Recent work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Take all the pairs of dimensions with the dimension you’re vectorizing.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Recent work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Take all the pairs of dimensions with the dimension you’re vectorizing.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If at least one causes dependence, the vectorization factor is the distance in the dimension you’re vectorizing.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Falls back to 2D tests.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N-Dimensional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Recent work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Take all the pairs of dimensions with the dimension you’re vectorizing.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If at least one causes dependence, the vectorization factor is the distance in the dimension you’re vectorizing.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Falls back to 2D tests.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Otherwise, it’s vectorizable for any factor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N-Dimensional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Imperfect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analyze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analyze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View the imperfect nest as a tree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Imperfect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analyze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View the imperfect nest as a tree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each path to a leaf as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Imperfect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analyze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View the imperfect nest as a tree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each path to a leaf as a perfect loop nest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Take the minimum vectorization factor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Analyzing Imperfect Loop Nests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Still in Early Development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follow it on </a:t>
            </a:r>
            <a:r>
              <a:rPr lang="el" u="sng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github.com/baziotis/llvm-project/tree/feature/lda</a:t>
            </a:r>
            <a:endParaRPr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300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Future!</a:t>
            </a:r>
            <a:endParaRPr b="1" sz="3300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Cost-Modeling (with Machine Learning)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for Tensorization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Loop Transformation Framework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83350" y="124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2405250" y="2309875"/>
            <a:ext cx="4333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Stefanos Baziotis</a:t>
            </a:r>
            <a:endParaRPr b="1" sz="20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EFEFEF"/>
                </a:solidFill>
              </a:rPr>
              <a:t>NEC Corporation and University of Athens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rgbClr val="CC412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users.uoa.gr/~sdi1600105/</a:t>
            </a:r>
            <a:endParaRPr sz="17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EFEFEF"/>
                </a:solidFill>
              </a:rPr>
              <a:t>stefanos.baziotis@gmail.com</a:t>
            </a:r>
            <a:endParaRPr i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Still in Early Development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follow it on </a:t>
            </a:r>
            <a:r>
              <a:rPr lang="el" u="sng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github.com/baziotis/llvm-project/tree/feature/lda</a:t>
            </a:r>
            <a:endParaRPr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Possibly already contains pieces of novel work</a:t>
            </a:r>
            <a:endParaRPr>
              <a:solidFill>
                <a:srgbClr val="6FA8D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857575"/>
            <a:ext cx="8520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75" y="1216488"/>
            <a:ext cx="6933050" cy="4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857575"/>
            <a:ext cx="8520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Future: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Cache results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75" y="1216488"/>
            <a:ext cx="6933050" cy="4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857575"/>
            <a:ext cx="85206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Future:</a:t>
            </a:r>
            <a:endParaRPr b="1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Cache results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finer-grained interface (e.g. pairs of instructions)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475" y="1216488"/>
            <a:ext cx="6933050" cy="4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Work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 lot of time was dedicated on how to deduce dependence vectors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Direction / Dinstance vectors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Work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 lot of time was dedicated on how to deduce dependence vectors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Trebuchet MS"/>
              <a:buChar char="○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Direction / Dinstance vectors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Later I found out that most of this work was already published in [1]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4322025"/>
            <a:ext cx="63351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000" u="sng">
                <a:solidFill>
                  <a:srgbClr val="CC412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 G. Goff, K. Kennedy, C. Tseng, Practical Dependence Testing, Proceedings of the ACM SIGPLAN '91 Conference on Programming Language Design and Implementation, June 26-28, 1991</a:t>
            </a:r>
            <a:endParaRPr sz="1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2190625"/>
            <a:ext cx="85206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Trebuchet MS"/>
              <a:buChar char="●"/>
            </a:pP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Distance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 </a:t>
            </a:r>
            <a:r>
              <a:rPr i="1"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r>
              <a:rPr lang="el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the write</a:t>
            </a:r>
            <a:endParaRPr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rgbClr val="CC7A00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Reflecting Dependence Vectors</a:t>
            </a:r>
            <a:endParaRPr b="1">
              <a:solidFill>
                <a:srgbClr val="CC7A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1143875"/>
            <a:ext cx="484185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