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84" y="-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3b10ea4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3b10ea4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d3b10ea4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d3b10ea4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3b10ea4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3b10ea4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3b10ea4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d3b10ea4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3b10ea4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3b10ea4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d3b10ea4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d3b10ea4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3b10ea4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3b10ea4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3b10ea4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d3b10ea4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d3b10ea4f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d3b10ea4f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3b10ea4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3b10ea4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3b10ea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3b10ea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3b10ea4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3b10ea4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3b10ea4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3b10ea4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d3b10ea4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d3b10ea4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d3b10ea4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d3b10ea4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d3b10ea4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d3b10ea4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d3b10ea4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d3b10ea4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3b10ea4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3b10ea4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d3b10ea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d3b10ea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d3b10ea4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d3b10ea4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d3b10ea4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d3b10ea4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d3b10ea4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d3b10ea4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d3b10ea4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d3b10ea4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d3b10ea4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d3b10ea4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d3b10ea4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d3b10ea4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d3b10ea4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d3b10ea4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d3b10ea4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d3b10ea4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d3b10ea4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d3b10ea4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d3b10ea4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d3b10ea4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d3b10ea4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d3b10ea4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3b10ea4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3b10ea4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d3b10ea4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d3b10ea4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3b10ea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3b10ea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d3b10ea4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d3b10ea4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d3b10ea4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d3b10ea4f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d3b10ea4f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d3b10ea4f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d3b10ea4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d3b10ea4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d3b10ea4f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d3b10ea4f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d3b10ea4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d3b10ea4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d3b10ea4f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d3b10ea4f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d3b10ea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d3b10ea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d3b10ea4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d3b10ea4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d3b10ea4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d3b10ea4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d3b10ea4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d3b10ea4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d3b10ea4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d3b10ea4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d3b10ea4f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d3b10ea4f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d3b10ea4f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d3b10ea4f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d3b10ea4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d3b10ea4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d3b10ea4f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d3b10ea4f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d3b10ea4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d3b10ea4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d3b10ea4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d3b10ea4f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3b10ea4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3b10ea4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d3b10ea4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d3b10ea4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3b10ea4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3b10ea4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3b10ea4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3b10ea4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Administration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SERVING GIT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82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525" y="1979974"/>
            <a:ext cx="5544026" cy="285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06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3998" cy="433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2" cy="474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5302"/>
            <a:ext cx="9144000" cy="241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3999" cy="465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416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7850"/>
            <a:ext cx="9144000" cy="255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125"/>
            <a:ext cx="9143998" cy="478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725"/>
            <a:ext cx="9144000" cy="436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325"/>
            <a:ext cx="9143999" cy="4148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4500"/>
            <a:ext cx="9143998" cy="264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950"/>
            <a:ext cx="9144001" cy="457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2" cy="428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00"/>
            <a:ext cx="9144000" cy="47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50" y="0"/>
            <a:ext cx="85401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25" y="152400"/>
            <a:ext cx="79911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839198" cy="132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25" y="1356225"/>
            <a:ext cx="7403851" cy="35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Administration</a:t>
            </a:r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Configuring Git for SSH Access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460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72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75"/>
            <a:ext cx="9144001" cy="2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700" y="2062175"/>
            <a:ext cx="6498365" cy="27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65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500" y="95850"/>
            <a:ext cx="63555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48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70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90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650"/>
            <a:ext cx="8839199" cy="1343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225" y="1499410"/>
            <a:ext cx="6852787" cy="342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600"/>
            <a:ext cx="9143999" cy="419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403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08510"/>
            <a:ext cx="8839200" cy="21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025" y="152400"/>
            <a:ext cx="612388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2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15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997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400"/>
            <a:ext cx="9144002" cy="41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21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25" y="1141600"/>
            <a:ext cx="7182574" cy="395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603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8991599" cy="4238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800"/>
            <a:ext cx="9144001" cy="488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Administration</a:t>
            </a:r>
            <a:endParaRPr/>
          </a:p>
        </p:txBody>
      </p:sp>
      <p:sp>
        <p:nvSpPr>
          <p:cNvPr id="293" name="Google Shape;293;p5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Configuring Git for HTTP Access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05975" cy="40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28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250" y="1316676"/>
            <a:ext cx="7473445" cy="38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925" y="187725"/>
            <a:ext cx="76785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14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2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608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0624" cy="495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8" cy="115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50" y="991624"/>
            <a:ext cx="8360678" cy="41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2" cy="9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47975"/>
            <a:ext cx="8941699" cy="4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486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32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50" y="152400"/>
            <a:ext cx="80518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75" y="435050"/>
            <a:ext cx="8839197" cy="4020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00" y="152400"/>
            <a:ext cx="820281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PresentationFormat>Affichage à l'écran (16:9)</PresentationFormat>
  <Paragraphs>6</Paragraphs>
  <Slides>56</Slides>
  <Notes>56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57" baseType="lpstr">
      <vt:lpstr>Simple Light</vt:lpstr>
      <vt:lpstr>Git Administration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Git Administration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Git Administration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Administration</dc:title>
  <dc:creator>ahlem</dc:creator>
  <cp:lastModifiedBy>ahlem</cp:lastModifiedBy>
  <cp:revision>1</cp:revision>
  <dcterms:modified xsi:type="dcterms:W3CDTF">2020-01-07T15:35:26Z</dcterms:modified>
</cp:coreProperties>
</file>