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771F-021F-453D-84B0-8527EFF4B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EABB1-4374-46B2-ADA0-87F699EAD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01BA6-570C-4604-97D0-E1AE6F14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515C-022A-4BDF-B725-94204248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F3AF-F805-4CA4-9B6E-9DFEA6BD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713D-FE7D-4FA3-85D1-91C1DDEC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FAEBC-8C88-4CD1-8BF3-5BECD0FA6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C8A8-CAEA-4ADB-9F60-88B445A4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09FA-E3A8-4F24-A5CE-2ECBBEF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13CB-EE8D-4AB4-9D37-519354B9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7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BC5E1-9789-43E4-AD1D-E41E5B9F8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10C51-FE8D-4BE8-ABC2-035C191B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03DA-BF14-4F52-A853-59C2F45A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4749-CC47-40D1-A225-351CFB5F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144D-C0C2-4210-9BBE-F834BCDD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8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25C1-41FB-4A93-921B-34928025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832E-CA4C-4EF8-B1F1-E708619C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C60F-52A9-45BD-AC0B-AEC8CD8E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DE91-C3C5-4CB7-BE5C-E62452CF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5B31-EA44-4E85-A6C3-2CD6512E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8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5637-5FDA-4660-8D8A-8916BA24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6CFC-B09C-4202-8020-CA1215BF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C231-4AA1-4B6B-B7C9-3A3DA0F4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FC22-00A6-4355-B143-F260593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4543-5C20-4B99-A1A5-7FCE1A2D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9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BF75-73A7-4B57-AB13-CCC8BCBE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77E8-C315-4AEE-AE83-DCDC27E1F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F6CD-3608-4471-88B2-391529B3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1FAB-11B6-4BA8-8B04-22653516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0AB44-9ED3-442B-B7EF-27A513D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1180B-9A24-4D14-A4AD-A858BC72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4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582E-EB3D-4A16-859D-ACAAA55B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A9C9-DD7F-49DB-BEF5-B85EE159C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4FAE2-3B55-4502-A40B-497C54FA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8B046-2B31-4D00-A6CF-478E56FD0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8F89F-64F8-427C-B2EB-C350A762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A6FE0-7D84-44B0-9EA1-3508CE84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837B3-6349-4F4A-9B3E-81D44684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B88D-618F-47D2-8AEA-B8A62BDC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17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9E3-1D90-49FF-AF4E-2B9F2FF5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1A898-BE3D-434B-9F2C-4BFD4C54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287FA-720A-4F66-B334-6554E8FA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37CDD-D598-4722-BEC8-E1655B0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0D08C-793F-450B-A42F-E00D8D96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25F9E-8EC7-4A33-9FAD-A2693D6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62888-9C13-40AE-A2DC-9AD7CB26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15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1BA-6001-4E18-B055-94018323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E402-4E8F-486D-A4E1-40588319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F9C6-36AE-48EA-86A3-B7512153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7A9A-14E8-4E42-86B4-21ACD02D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4C5E-432F-4A54-880F-7DB41274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13F5-2502-4190-838B-2381375A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3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7975-E847-4206-9E4B-F19AE304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6AD80-4074-45D4-8C03-51BD64F7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07DD6-30E6-430B-BB17-3DEF5CCA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AEFA4-85E1-45F2-A0C3-E6C401D1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224F5-488F-4E51-AB7E-559E63F7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49559-1D1F-4AAB-A94F-5B27D569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55400-C597-4734-9176-B6B61ED1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CAFD-8AF9-4651-A54E-0E6A3932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AD6E-728B-4681-9909-1DC9F690D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0CC7-3834-4EA7-8EB2-EEFFC06D2D0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18C2-96C9-4B3E-B632-FB10981DF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F899-BE04-479F-9811-50768C878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20C40C-FE33-4F58-A62C-1A7779ADDFF5}"/>
              </a:ext>
            </a:extLst>
          </p:cNvPr>
          <p:cNvCxnSpPr/>
          <p:nvPr/>
        </p:nvCxnSpPr>
        <p:spPr>
          <a:xfrm flipV="1">
            <a:off x="1543574" y="746620"/>
            <a:ext cx="0" cy="509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A96A4-917A-41F4-91AD-D87F9EEAEC9A}"/>
              </a:ext>
            </a:extLst>
          </p:cNvPr>
          <p:cNvCxnSpPr/>
          <p:nvPr/>
        </p:nvCxnSpPr>
        <p:spPr>
          <a:xfrm>
            <a:off x="1551963" y="5847127"/>
            <a:ext cx="8917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E1D7AA-FE08-4491-9ACF-BCD1F2102D01}"/>
              </a:ext>
            </a:extLst>
          </p:cNvPr>
          <p:cNvSpPr txBox="1"/>
          <p:nvPr/>
        </p:nvSpPr>
        <p:spPr>
          <a:xfrm>
            <a:off x="4953082" y="6342077"/>
            <a:ext cx="21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of Player/Party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B813F-F253-443F-8696-D79611E958D5}"/>
              </a:ext>
            </a:extLst>
          </p:cNvPr>
          <p:cNvSpPr txBox="1"/>
          <p:nvPr/>
        </p:nvSpPr>
        <p:spPr>
          <a:xfrm rot="16200000">
            <a:off x="-402672" y="2910980"/>
            <a:ext cx="190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to kill enemy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A659B-B2FC-4DA1-A47B-6895403FD53A}"/>
              </a:ext>
            </a:extLst>
          </p:cNvPr>
          <p:cNvSpPr txBox="1"/>
          <p:nvPr/>
        </p:nvSpPr>
        <p:spPr>
          <a:xfrm>
            <a:off x="1251624" y="5909936"/>
            <a:ext cx="6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Lvl</a:t>
            </a:r>
            <a:r>
              <a:rPr lang="en-GB" dirty="0"/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BAF40-3B09-426B-8247-37A5523D1215}"/>
              </a:ext>
            </a:extLst>
          </p:cNvPr>
          <p:cNvSpPr txBox="1"/>
          <p:nvPr/>
        </p:nvSpPr>
        <p:spPr>
          <a:xfrm>
            <a:off x="9566512" y="5909936"/>
            <a:ext cx="71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Lvl</a:t>
            </a:r>
            <a:r>
              <a:rPr lang="en-GB" dirty="0"/>
              <a:t>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63E93-9DCC-43EE-B3C9-7FA95C8C2B6D}"/>
              </a:ext>
            </a:extLst>
          </p:cNvPr>
          <p:cNvSpPr txBox="1"/>
          <p:nvPr/>
        </p:nvSpPr>
        <p:spPr>
          <a:xfrm>
            <a:off x="1055897" y="565407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FE5F21-863C-49AC-A983-D4A7B8A7340E}"/>
              </a:ext>
            </a:extLst>
          </p:cNvPr>
          <p:cNvCxnSpPr>
            <a:cxnSpLocks/>
          </p:cNvCxnSpPr>
          <p:nvPr/>
        </p:nvCxnSpPr>
        <p:spPr>
          <a:xfrm flipV="1">
            <a:off x="1543574" y="3760148"/>
            <a:ext cx="9227890" cy="171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7F8F7-0A1C-4944-BB7A-0B1F7C2E7772}"/>
              </a:ext>
            </a:extLst>
          </p:cNvPr>
          <p:cNvCxnSpPr>
            <a:cxnSpLocks/>
          </p:cNvCxnSpPr>
          <p:nvPr/>
        </p:nvCxnSpPr>
        <p:spPr>
          <a:xfrm flipV="1">
            <a:off x="9925360" y="1551963"/>
            <a:ext cx="0" cy="42323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37DA6D-60AC-4719-BF56-6DE96AA4133E}"/>
              </a:ext>
            </a:extLst>
          </p:cNvPr>
          <p:cNvSpPr txBox="1"/>
          <p:nvPr/>
        </p:nvSpPr>
        <p:spPr>
          <a:xfrm>
            <a:off x="1104009" y="52847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EB85A6-D5E4-4B80-A8CA-C461BF27192D}"/>
              </a:ext>
            </a:extLst>
          </p:cNvPr>
          <p:cNvSpPr txBox="1"/>
          <p:nvPr/>
        </p:nvSpPr>
        <p:spPr>
          <a:xfrm>
            <a:off x="10830187" y="357548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Normal (1)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7FE5F7-BB58-43FE-B0CC-00245944EEBA}"/>
              </a:ext>
            </a:extLst>
          </p:cNvPr>
          <p:cNvCxnSpPr/>
          <p:nvPr/>
        </p:nvCxnSpPr>
        <p:spPr>
          <a:xfrm flipV="1">
            <a:off x="1551962" y="2432807"/>
            <a:ext cx="9219502" cy="261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F23A84-C856-4AF8-9D7E-B4E89CAEEEE5}"/>
              </a:ext>
            </a:extLst>
          </p:cNvPr>
          <p:cNvSpPr txBox="1"/>
          <p:nvPr/>
        </p:nvSpPr>
        <p:spPr>
          <a:xfrm>
            <a:off x="10830187" y="2248141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 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4FCED-8CEA-422F-BEA8-F8E13F01B50B}"/>
              </a:ext>
            </a:extLst>
          </p:cNvPr>
          <p:cNvSpPr txBox="1"/>
          <p:nvPr/>
        </p:nvSpPr>
        <p:spPr>
          <a:xfrm>
            <a:off x="1104009" y="488411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E8144-472C-41C1-84F7-E02A0CB4AE90}"/>
              </a:ext>
            </a:extLst>
          </p:cNvPr>
          <p:cNvSpPr txBox="1"/>
          <p:nvPr/>
        </p:nvSpPr>
        <p:spPr>
          <a:xfrm>
            <a:off x="10914665" y="486562"/>
            <a:ext cx="10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Difficulty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14802E-006E-451C-8A09-8D4360E605B8}"/>
              </a:ext>
            </a:extLst>
          </p:cNvPr>
          <p:cNvSpPr txBox="1"/>
          <p:nvPr/>
        </p:nvSpPr>
        <p:spPr>
          <a:xfrm>
            <a:off x="10008755" y="39448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5F2E0-D25C-47C0-9A05-682B3A4B8691}"/>
              </a:ext>
            </a:extLst>
          </p:cNvPr>
          <p:cNvSpPr txBox="1"/>
          <p:nvPr/>
        </p:nvSpPr>
        <p:spPr>
          <a:xfrm>
            <a:off x="5259897" y="4884112"/>
            <a:ext cx="275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 = (9/49)*Level + Difficulty</a:t>
            </a:r>
          </a:p>
        </p:txBody>
      </p:sp>
    </p:spTree>
    <p:extLst>
      <p:ext uri="{BB962C8B-B14F-4D97-AF65-F5344CB8AC3E}">
        <p14:creationId xmlns:p14="http://schemas.microsoft.com/office/powerpoint/2010/main" val="20912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77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Kitchin</dc:creator>
  <cp:lastModifiedBy>S Kitchin</cp:lastModifiedBy>
  <cp:revision>6</cp:revision>
  <dcterms:created xsi:type="dcterms:W3CDTF">2018-08-24T11:10:17Z</dcterms:created>
  <dcterms:modified xsi:type="dcterms:W3CDTF">2018-08-27T09:05:50Z</dcterms:modified>
</cp:coreProperties>
</file>