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5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0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07" r:id="rId29"/>
    <p:sldId id="280" r:id="rId30"/>
    <p:sldId id="281" r:id="rId31"/>
    <p:sldId id="282" r:id="rId32"/>
    <p:sldId id="284" r:id="rId33"/>
    <p:sldId id="283" r:id="rId34"/>
    <p:sldId id="286" r:id="rId35"/>
    <p:sldId id="287" r:id="rId36"/>
    <p:sldId id="288" r:id="rId37"/>
    <p:sldId id="308" r:id="rId38"/>
    <p:sldId id="30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4297743-04CD-4DFB-B6AB-045FE7DD9F5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351DD08-D235-435A-AAB5-E237C7947A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dissolve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zPanel</a:t>
            </a:r>
            <a:r>
              <a:rPr lang="en-US" dirty="0" smtClean="0"/>
              <a:t> CMS 4.0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One way to make whatever kind of your website </a:t>
            </a:r>
            <a:r>
              <a:rPr lang="en-US" dirty="0" smtClean="0"/>
              <a:t>much more EASIER!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314325"/>
            <a:ext cx="7820025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981200" y="2286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57400" y="32766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8006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 smtClean="0"/>
              <a:t>&amp; </a:t>
            </a: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account one role (Super admin, administrator, </a:t>
            </a:r>
            <a:r>
              <a:rPr lang="en-US" dirty="0" err="1" smtClean="0"/>
              <a:t>reguler</a:t>
            </a:r>
            <a:r>
              <a:rPr lang="en-US" dirty="0" smtClean="0"/>
              <a:t> user, or even set your custom role).</a:t>
            </a:r>
          </a:p>
          <a:p>
            <a:r>
              <a:rPr lang="en-US" dirty="0" smtClean="0"/>
              <a:t>One user can have more accounts.</a:t>
            </a:r>
          </a:p>
          <a:p>
            <a:r>
              <a:rPr lang="en-US" dirty="0" smtClean="0"/>
              <a:t>Example: User Andy </a:t>
            </a:r>
            <a:r>
              <a:rPr lang="en-US" dirty="0" err="1" smtClean="0"/>
              <a:t>Basuki</a:t>
            </a:r>
            <a:r>
              <a:rPr lang="en-US" dirty="0" smtClean="0"/>
              <a:t> can log-in to website as administrator, or as </a:t>
            </a:r>
            <a:r>
              <a:rPr lang="en-US" dirty="0" err="1" smtClean="0"/>
              <a:t>reguler</a:t>
            </a:r>
            <a:r>
              <a:rPr lang="en-US" dirty="0" smtClean="0"/>
              <a:t> user (differed in website access </a:t>
            </a:r>
            <a:r>
              <a:rPr lang="en-US" dirty="0" err="1" smtClean="0"/>
              <a:t>priviledges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4923"/>
            <a:ext cx="9144000" cy="36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dirty="0" smtClean="0"/>
              <a:t>Users Module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Module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81200"/>
            <a:ext cx="9144000" cy="393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3276600" y="3962400"/>
            <a:ext cx="2057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website database is not in </a:t>
            </a:r>
            <a:r>
              <a:rPr lang="en-US" i="1" dirty="0" err="1" smtClean="0"/>
              <a:t>phpmyadmin</a:t>
            </a:r>
            <a:r>
              <a:rPr lang="en-US" dirty="0" smtClean="0"/>
              <a:t> anymore, but directly INSIDE YOUR WEBSITE.</a:t>
            </a:r>
          </a:p>
          <a:p>
            <a:r>
              <a:rPr lang="en-US" dirty="0" smtClean="0"/>
              <a:t>Data inheritance now </a:t>
            </a:r>
            <a:r>
              <a:rPr lang="en-US" dirty="0" smtClean="0"/>
              <a:t>applied (parent &amp; children data).</a:t>
            </a:r>
            <a:endParaRPr lang="en-US" dirty="0" smtClean="0"/>
          </a:p>
          <a:p>
            <a:r>
              <a:rPr lang="en-US" dirty="0" smtClean="0"/>
              <a:t>Client doesn’t need to know these </a:t>
            </a:r>
            <a:r>
              <a:rPr lang="en-US" dirty="0" smtClean="0"/>
              <a:t>features (these are our sell value).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96458"/>
            <a:ext cx="9144000" cy="536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dirty="0" smtClean="0"/>
              <a:t>Master Database (cont.)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43200" y="2362200"/>
            <a:ext cx="1600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Database (cont.)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828800"/>
            <a:ext cx="86963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9144000" cy="598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066800" y="55626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361950"/>
            <a:ext cx="71056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multiple images just in one click.</a:t>
            </a:r>
          </a:p>
          <a:p>
            <a:r>
              <a:rPr lang="en-US" dirty="0" smtClean="0"/>
              <a:t>Every website content grab image from here.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content of website is very EASY with </a:t>
            </a:r>
            <a:r>
              <a:rPr lang="en-US" dirty="0" err="1" smtClean="0"/>
              <a:t>zPanel</a:t>
            </a:r>
            <a:r>
              <a:rPr lang="en-US" dirty="0" smtClean="0"/>
              <a:t> 4.0.</a:t>
            </a:r>
          </a:p>
          <a:p>
            <a:r>
              <a:rPr lang="en-US" dirty="0" smtClean="0"/>
              <a:t>Compared to the older version, </a:t>
            </a:r>
            <a:r>
              <a:rPr lang="en-US" dirty="0" err="1" smtClean="0"/>
              <a:t>zPanel</a:t>
            </a:r>
            <a:r>
              <a:rPr lang="en-US" dirty="0" smtClean="0"/>
              <a:t> </a:t>
            </a:r>
            <a:r>
              <a:rPr lang="en-US" dirty="0" smtClean="0"/>
              <a:t>4.0 now have </a:t>
            </a:r>
            <a:r>
              <a:rPr lang="en-US" dirty="0" smtClean="0"/>
              <a:t>a </a:t>
            </a:r>
            <a:r>
              <a:rPr lang="en-US" dirty="0" smtClean="0"/>
              <a:t>lot </a:t>
            </a:r>
            <a:r>
              <a:rPr lang="en-US" dirty="0" smtClean="0"/>
              <a:t>of </a:t>
            </a:r>
            <a:r>
              <a:rPr lang="en-US" dirty="0" smtClean="0"/>
              <a:t>new features.</a:t>
            </a:r>
            <a:endParaRPr lang="en-US" dirty="0" smtClean="0"/>
          </a:p>
          <a:p>
            <a:r>
              <a:rPr lang="en-US" dirty="0" smtClean="0"/>
              <a:t>Using Virtual Dynamic DBMS (Database Management System), no need to set up </a:t>
            </a:r>
            <a:r>
              <a:rPr lang="en-US" i="1" dirty="0" err="1" smtClean="0"/>
              <a:t>phpmyadmin</a:t>
            </a:r>
            <a:r>
              <a:rPr lang="en-US" dirty="0" smtClean="0"/>
              <a:t> every time you build fresh new website.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271463"/>
            <a:ext cx="85153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38113"/>
            <a:ext cx="8429625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Form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 no need to set up every content input form, it is automatically generated from system.</a:t>
            </a:r>
          </a:p>
          <a:p>
            <a:r>
              <a:rPr lang="en-US" dirty="0" smtClean="0"/>
              <a:t>Custom input type content applied.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 Form Generation (cont.)</a:t>
            </a:r>
            <a:endParaRPr 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676400"/>
            <a:ext cx="85629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7543800" y="3886200"/>
            <a:ext cx="1371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200025"/>
            <a:ext cx="86582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Uploaded Image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images that being uploaded have too large size in dimension (width / height).</a:t>
            </a:r>
          </a:p>
          <a:p>
            <a:r>
              <a:rPr lang="en-US" dirty="0" err="1" smtClean="0"/>
              <a:t>zPanel</a:t>
            </a:r>
            <a:r>
              <a:rPr lang="en-US" dirty="0" smtClean="0"/>
              <a:t> have features to resize that in 3 ways: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Crop (just resize normally)</a:t>
            </a:r>
            <a:endParaRPr lang="en-US" dirty="0" smtClean="0"/>
          </a:p>
          <a:p>
            <a:pPr lvl="1"/>
            <a:r>
              <a:rPr lang="en-US" dirty="0" smtClean="0"/>
              <a:t>Automatic Crop</a:t>
            </a:r>
          </a:p>
          <a:p>
            <a:pPr lvl="1"/>
            <a:r>
              <a:rPr lang="en-US" dirty="0" smtClean="0"/>
              <a:t>Manual Crop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Crop Option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7825" y="2066925"/>
            <a:ext cx="58483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people need website that powerful enough having multiple language in contents.</a:t>
            </a:r>
          </a:p>
          <a:p>
            <a:r>
              <a:rPr lang="en-US" dirty="0" smtClean="0"/>
              <a:t>Google translate doesn’t guarantee its translation is good and valid.</a:t>
            </a:r>
          </a:p>
          <a:p>
            <a:r>
              <a:rPr lang="en-US" dirty="0" smtClean="0"/>
              <a:t>Every content of website can have more than one language.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Multi-Language (cont.)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14725"/>
            <a:ext cx="5181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r>
              <a:rPr lang="en-US" dirty="0" smtClean="0"/>
              <a:t>Add unlimited kind of language from website settings.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3632"/>
            <a:ext cx="8229600" cy="1399032"/>
          </a:xfrm>
        </p:spPr>
        <p:txBody>
          <a:bodyPr/>
          <a:lstStyle/>
          <a:p>
            <a:r>
              <a:rPr lang="en-US" dirty="0" smtClean="0"/>
              <a:t>Multi-Language (cont.)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181100"/>
            <a:ext cx="84677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791200" y="1219200"/>
            <a:ext cx="14478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phpMyAdmin</a:t>
            </a:r>
            <a:r>
              <a:rPr lang="en-US" dirty="0" smtClean="0"/>
              <a:t> Web DBMS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70802"/>
            <a:ext cx="9144000" cy="462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400050"/>
            <a:ext cx="865822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7772400" y="304800"/>
            <a:ext cx="12192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Rearrange 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r>
              <a:rPr lang="en-US" dirty="0" smtClean="0"/>
              <a:t>Sometimes you need to rearrange the content order sequence when website had already launched.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504170"/>
            <a:ext cx="9124950" cy="594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Curved Down Arrow 25"/>
          <p:cNvSpPr/>
          <p:nvPr/>
        </p:nvSpPr>
        <p:spPr>
          <a:xfrm rot="16200000">
            <a:off x="571500" y="3543300"/>
            <a:ext cx="20574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5400000">
            <a:off x="7200900" y="3848100"/>
            <a:ext cx="20574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138238"/>
            <a:ext cx="84772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33400" y="2590800"/>
            <a:ext cx="70104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Content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</a:t>
            </a:r>
            <a:r>
              <a:rPr lang="en-US" i="1" dirty="0" smtClean="0">
                <a:solidFill>
                  <a:srgbClr val="00B050"/>
                </a:solidFill>
              </a:rPr>
              <a:t>create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FF00"/>
                </a:solidFill>
              </a:rPr>
              <a:t>update</a:t>
            </a:r>
            <a:r>
              <a:rPr lang="en-US" dirty="0" smtClean="0"/>
              <a:t>, or even </a:t>
            </a:r>
            <a:r>
              <a:rPr lang="en-US" i="1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website content can only be done in Back-End layout.</a:t>
            </a:r>
          </a:p>
          <a:p>
            <a:r>
              <a:rPr lang="en-US" dirty="0" smtClean="0"/>
              <a:t>For some custom request, those action can also be done in Front-End layout.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447675"/>
            <a:ext cx="69723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581400" y="3581400"/>
            <a:ext cx="2895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43000" y="1219200"/>
            <a:ext cx="1143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:\server creazi\CREAzi Projects\screenshot\ScreenShot05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484" y="381000"/>
            <a:ext cx="5260316" cy="125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G:\server creazi\CREAzi Projects\screenshot\ScreenShot05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0" y="1981200"/>
            <a:ext cx="4095750" cy="448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2743200" y="304800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5400000">
            <a:off x="990600" y="2193036"/>
            <a:ext cx="1507236" cy="1235964"/>
          </a:xfrm>
          <a:prstGeom prst="bentUpArrow">
            <a:avLst>
              <a:gd name="adj1" fmla="val 23862"/>
              <a:gd name="adj2" fmla="val 23862"/>
              <a:gd name="adj3" fmla="val 26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/>
          <a:lstStyle/>
          <a:p>
            <a:r>
              <a:rPr lang="en-US" dirty="0" err="1" smtClean="0"/>
              <a:t>zPanel</a:t>
            </a:r>
            <a:r>
              <a:rPr lang="en-US" dirty="0" smtClean="0"/>
              <a:t> 4.0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7221"/>
            <a:ext cx="9144000" cy="548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323850"/>
            <a:ext cx="846772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zCommerce</a:t>
            </a:r>
            <a:r>
              <a:rPr lang="en-US" dirty="0" smtClean="0"/>
              <a:t> 4.0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features that equip website with payment online transaction </a:t>
            </a:r>
            <a:r>
              <a:rPr lang="en-US" i="1" dirty="0" smtClean="0"/>
              <a:t>(</a:t>
            </a:r>
            <a:r>
              <a:rPr lang="en-US" i="1" dirty="0" err="1" smtClean="0"/>
              <a:t>paypal</a:t>
            </a:r>
            <a:r>
              <a:rPr lang="en-US" i="1" dirty="0" smtClean="0"/>
              <a:t> online).</a:t>
            </a:r>
          </a:p>
          <a:p>
            <a:r>
              <a:rPr lang="en-US" dirty="0" smtClean="0"/>
              <a:t>For this version, shipping &amp; handling just for </a:t>
            </a:r>
            <a:r>
              <a:rPr lang="en-US" dirty="0" err="1" smtClean="0"/>
              <a:t>indonesian</a:t>
            </a:r>
            <a:r>
              <a:rPr lang="en-US" dirty="0" smtClean="0"/>
              <a:t> residence (using JNE system).</a:t>
            </a:r>
          </a:p>
          <a:p>
            <a:r>
              <a:rPr lang="en-US" dirty="0" smtClean="0"/>
              <a:t>These features suitable for online shop website, regardless whatever kind of products your business do.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99032"/>
          </a:xfrm>
        </p:spPr>
        <p:txBody>
          <a:bodyPr/>
          <a:lstStyle/>
          <a:p>
            <a:r>
              <a:rPr lang="en-US" dirty="0" smtClean="0"/>
              <a:t>CMS Front-End Layout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9842"/>
            <a:ext cx="9144000" cy="589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990600" y="1371600"/>
            <a:ext cx="815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/>
          <a:lstStyle/>
          <a:p>
            <a:r>
              <a:rPr lang="en-US" dirty="0" smtClean="0"/>
              <a:t>Shopping Cart Step 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9655"/>
            <a:ext cx="9144000" cy="552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981200" y="4191000"/>
            <a:ext cx="1447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64962"/>
            <a:ext cx="9144000" cy="549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/>
          <a:lstStyle/>
          <a:p>
            <a:r>
              <a:rPr lang="en-US" dirty="0" smtClean="0"/>
              <a:t>Shopping Cart Step 1 (cont.)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53200" y="2819400"/>
            <a:ext cx="6858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77200" y="4648200"/>
            <a:ext cx="1066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24800" y="6248400"/>
            <a:ext cx="1066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Step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81200"/>
            <a:ext cx="9144000" cy="432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7543800" y="5410200"/>
            <a:ext cx="1524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157163"/>
            <a:ext cx="9086850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28600" y="762000"/>
            <a:ext cx="3505200" cy="419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81400" y="3810000"/>
            <a:ext cx="3200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119063"/>
            <a:ext cx="9096375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581400" y="2057400"/>
            <a:ext cx="3200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05200" y="1371600"/>
            <a:ext cx="3200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Izzi</a:t>
            </a:r>
            <a:r>
              <a:rPr lang="en-US" dirty="0" smtClean="0"/>
              <a:t>-POS (Point of Sale)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place where a retail transaction is </a:t>
            </a:r>
            <a:r>
              <a:rPr lang="en-US" dirty="0" smtClean="0"/>
              <a:t>completed.</a:t>
            </a:r>
          </a:p>
          <a:p>
            <a:r>
              <a:rPr lang="en-US" dirty="0" smtClean="0"/>
              <a:t>It is the point at which a customer makes a payment to a merchant in exchange for goods or </a:t>
            </a:r>
            <a:r>
              <a:rPr lang="en-US" dirty="0" smtClean="0"/>
              <a:t>services.</a:t>
            </a:r>
          </a:p>
          <a:p>
            <a:r>
              <a:rPr lang="en-US" dirty="0" err="1" smtClean="0"/>
              <a:t>Izzi</a:t>
            </a:r>
            <a:r>
              <a:rPr lang="en-US" dirty="0" smtClean="0"/>
              <a:t>-POS is one of the website software solution.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Example</a:t>
            </a:r>
            <a:endParaRPr lang="en-US" dirty="0"/>
          </a:p>
        </p:txBody>
      </p:sp>
      <p:pic>
        <p:nvPicPr>
          <p:cNvPr id="19458" name="Picture 2" descr="http://upload.wikimedia.org/wikipedia/commons/thumb/f/fe/Cash_Registers.JPG/320px-Cash_Regist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4191000" cy="3143252"/>
          </a:xfrm>
          <a:prstGeom prst="rect">
            <a:avLst/>
          </a:prstGeom>
          <a:noFill/>
        </p:spPr>
      </p:pic>
      <p:pic>
        <p:nvPicPr>
          <p:cNvPr id="19460" name="Picture 4" descr="http://tmsmerchant.com/wp-content/uploads/pos_reta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514600"/>
            <a:ext cx="2981325" cy="2924176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762000" y="3733800"/>
            <a:ext cx="762000" cy="381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29200" y="1981200"/>
            <a:ext cx="3962400" cy="3886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</p:cNvCxnSpPr>
          <p:nvPr/>
        </p:nvCxnSpPr>
        <p:spPr>
          <a:xfrm rot="16200000" flipH="1">
            <a:off x="3002406" y="2469006"/>
            <a:ext cx="589196" cy="3769192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171450"/>
            <a:ext cx="8639175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0" y="0"/>
            <a:ext cx="4114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2667000"/>
            <a:ext cx="32004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395288"/>
            <a:ext cx="858202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28600" y="3962400"/>
            <a:ext cx="2743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963" y="357188"/>
            <a:ext cx="517207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752600" y="1676400"/>
            <a:ext cx="54864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CMS Back-End Layout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6488"/>
            <a:ext cx="9144000" cy="53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152400" y="2743200"/>
            <a:ext cx="12954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80963"/>
            <a:ext cx="66389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638800" y="152400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谢谢 </a:t>
            </a:r>
            <a:r>
              <a:rPr lang="en-US" sz="6000" dirty="0" smtClean="0"/>
              <a:t>Thank You </a:t>
            </a:r>
            <a:r>
              <a:rPr lang="zh-CN" altLang="en-US" sz="6000" dirty="0" smtClean="0"/>
              <a:t>谢谢</a:t>
            </a:r>
            <a:endParaRPr lang="en-US" sz="6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New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Global Settings in ONE form.</a:t>
            </a:r>
          </a:p>
          <a:p>
            <a:r>
              <a:rPr lang="en-US" dirty="0" smtClean="0"/>
              <a:t>Users can have multiple accounts (hybrid).</a:t>
            </a:r>
          </a:p>
          <a:p>
            <a:r>
              <a:rPr lang="en-US" dirty="0" smtClean="0"/>
              <a:t>Master Database (just like </a:t>
            </a:r>
            <a:r>
              <a:rPr lang="en-US" i="1" dirty="0" err="1" smtClean="0"/>
              <a:t>phpmyadmin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All images is all grouped in Media Library.</a:t>
            </a:r>
          </a:p>
          <a:p>
            <a:r>
              <a:rPr lang="en-US" dirty="0" smtClean="0"/>
              <a:t>Automatic input data form generation.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New </a:t>
            </a:r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Uploaded images are now facilitated with options (No / Auto / Manual Crop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Multi-language </a:t>
            </a:r>
            <a:r>
              <a:rPr lang="en-US" dirty="0" smtClean="0"/>
              <a:t>applied.</a:t>
            </a:r>
          </a:p>
          <a:p>
            <a:r>
              <a:rPr lang="en-US" dirty="0" smtClean="0"/>
              <a:t>Order of content can be arranged manually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Front-End Content Editor (</a:t>
            </a:r>
            <a:r>
              <a:rPr lang="en-US" dirty="0" err="1" smtClean="0"/>
              <a:t>Stagging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Global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Settings.</a:t>
            </a:r>
          </a:p>
          <a:p>
            <a:r>
              <a:rPr lang="en-US" dirty="0" smtClean="0"/>
              <a:t>Page Inserts.</a:t>
            </a:r>
          </a:p>
          <a:p>
            <a:r>
              <a:rPr lang="en-US" dirty="0" smtClean="0"/>
              <a:t>Media Settings.</a:t>
            </a:r>
          </a:p>
          <a:p>
            <a:r>
              <a:rPr lang="en-US" dirty="0" smtClean="0"/>
              <a:t>Customized Settings.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357188"/>
            <a:ext cx="71342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362200" y="12954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598</Words>
  <Application>Microsoft Office PowerPoint</Application>
  <PresentationFormat>On-screen Show (4:3)</PresentationFormat>
  <Paragraphs>77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Verve</vt:lpstr>
      <vt:lpstr>zPanel CMS 4.0</vt:lpstr>
      <vt:lpstr>Introduction</vt:lpstr>
      <vt:lpstr>phpMyAdmin Web DBMS</vt:lpstr>
      <vt:lpstr>CMS Front-End Layout</vt:lpstr>
      <vt:lpstr>CMS Back-End Layout</vt:lpstr>
      <vt:lpstr>9 New Features</vt:lpstr>
      <vt:lpstr>9 New Features (cont.)</vt:lpstr>
      <vt:lpstr>Web Global Settings</vt:lpstr>
      <vt:lpstr>Slide 9</vt:lpstr>
      <vt:lpstr>Slide 10</vt:lpstr>
      <vt:lpstr>Users &amp; Accounts</vt:lpstr>
      <vt:lpstr>Users Module</vt:lpstr>
      <vt:lpstr>Account Module</vt:lpstr>
      <vt:lpstr>Master Database</vt:lpstr>
      <vt:lpstr>Master Database (cont.)</vt:lpstr>
      <vt:lpstr>Master Database (cont.)</vt:lpstr>
      <vt:lpstr>Slide 17</vt:lpstr>
      <vt:lpstr>Slide 18</vt:lpstr>
      <vt:lpstr>Media Library</vt:lpstr>
      <vt:lpstr>Slide 20</vt:lpstr>
      <vt:lpstr>Slide 21</vt:lpstr>
      <vt:lpstr>Content Form Generation</vt:lpstr>
      <vt:lpstr>Content Form Generation (cont.)</vt:lpstr>
      <vt:lpstr>Slide 24</vt:lpstr>
      <vt:lpstr>Uploaded Image Options</vt:lpstr>
      <vt:lpstr>Manual Crop Option</vt:lpstr>
      <vt:lpstr>Multi-Language</vt:lpstr>
      <vt:lpstr>Multi-Language (cont.)</vt:lpstr>
      <vt:lpstr>Multi-Language (cont.)</vt:lpstr>
      <vt:lpstr>Slide 30</vt:lpstr>
      <vt:lpstr>Rearrange Content</vt:lpstr>
      <vt:lpstr>Slide 32</vt:lpstr>
      <vt:lpstr>Slide 33</vt:lpstr>
      <vt:lpstr>Front-End Content Editor</vt:lpstr>
      <vt:lpstr>Slide 35</vt:lpstr>
      <vt:lpstr>Slide 36</vt:lpstr>
      <vt:lpstr>zPanel 4.0 Example</vt:lpstr>
      <vt:lpstr>Slide 38</vt:lpstr>
      <vt:lpstr>zCommerce 4.0 Plugin</vt:lpstr>
      <vt:lpstr>Shopping Cart Step 1</vt:lpstr>
      <vt:lpstr>Shopping Cart Step 1 (cont.)</vt:lpstr>
      <vt:lpstr>Shopping Cart Step 2</vt:lpstr>
      <vt:lpstr>Slide 43</vt:lpstr>
      <vt:lpstr>Slide 44</vt:lpstr>
      <vt:lpstr>Izzi-POS (Point of Sale)</vt:lpstr>
      <vt:lpstr>Implementation Example</vt:lpstr>
      <vt:lpstr>Slide 47</vt:lpstr>
      <vt:lpstr>Slide 48</vt:lpstr>
      <vt:lpstr>Slide 49</vt:lpstr>
      <vt:lpstr>Slide 50</vt:lpstr>
      <vt:lpstr>谢谢 Thank You 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58</cp:revision>
  <dcterms:created xsi:type="dcterms:W3CDTF">2013-04-03T05:44:51Z</dcterms:created>
  <dcterms:modified xsi:type="dcterms:W3CDTF">2013-04-04T05:27:46Z</dcterms:modified>
</cp:coreProperties>
</file>