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Bailey takes us 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3f0d02a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3f0d02a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Bailey</a:t>
            </a:r>
            <a:br>
              <a:rPr lang="en"/>
            </a:br>
            <a:r>
              <a:rPr lang="en"/>
              <a:t>Introduce self.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Anecdote about </a:t>
            </a:r>
            <a:r>
              <a:rPr lang="en"/>
              <a:t>wireless</a:t>
            </a:r>
            <a:r>
              <a:rPr lang="en"/>
              <a:t> computer use.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7fa15dbb_4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b7fa15dbb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Morgan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Introduce 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e3f0d02a4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e3f0d02a4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Lehi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Introduce self.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b7fa15db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b7fa15db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Eren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02729"/>
                </a:solidFill>
              </a:rPr>
              <a:t>Introduce self.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you’re confused, I’m going to provide a few scenarios to demonstrate of how you would use PAL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say i forgot to send my homework to todd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an example of using PAL on your desktop to find and send 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7fa15dbb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b7fa15db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Eren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PAL with other AI assistants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3f0d02a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3f0d02a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compatible</a:t>
            </a:r>
            <a:r>
              <a:rPr lang="en"/>
              <a:t> AI to have PAL perform desktop 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lehi indicated, we can add skills to other ai that can send commands to PAL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way, you could do things on your desktop when you’re not at home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1" Type="http://schemas.openxmlformats.org/officeDocument/2006/relationships/image" Target="../media/image15.png"/><Relationship Id="rId10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Todd.Breedlove@oit.ed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Assistant Prezi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“PAL”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45418" y="2502695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Search the web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Open a website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 math conversions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988" y="2502654"/>
            <a:ext cx="873102" cy="87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988" y="3819094"/>
            <a:ext cx="873101" cy="873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307355" y="3819147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alarm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Remove alarm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Manage alarm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130" y="2387574"/>
            <a:ext cx="1103244" cy="110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130" y="3721294"/>
            <a:ext cx="1068714" cy="106871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307355" y="2502696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Add event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Remove event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Modify event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445418" y="3819125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List messages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Open message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Create message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Delete message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350" y="1017725"/>
            <a:ext cx="2046250" cy="11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445418" y="1230670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Open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Search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Delete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Rename files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Zip files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7300" y="1186225"/>
            <a:ext cx="970875" cy="9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307355" y="1235158"/>
            <a:ext cx="2106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Message someone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Call someone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Send file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Set status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text to speech to dictate the text in a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text to speech to dictate the text on a webpage.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speech to write text.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speech to execute commands in programs.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850" y="1215625"/>
            <a:ext cx="2712250" cy="2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074825" y="113075"/>
            <a:ext cx="1697400" cy="2121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14" y="531075"/>
            <a:ext cx="1500475" cy="1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491038" y="2605375"/>
            <a:ext cx="1697400" cy="212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333725" y="2605375"/>
            <a:ext cx="1697400" cy="212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22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10793"/>
          <a:stretch/>
        </p:blipFill>
        <p:spPr>
          <a:xfrm>
            <a:off x="2601225" y="2764500"/>
            <a:ext cx="1162400" cy="103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4980800" y="725788"/>
            <a:ext cx="717900" cy="717900"/>
            <a:chOff x="4213037" y="639738"/>
            <a:chExt cx="717900" cy="717900"/>
          </a:xfrm>
        </p:grpSpPr>
        <p:sp>
          <p:nvSpPr>
            <p:cNvPr id="96" name="Google Shape;96;p16"/>
            <p:cNvSpPr/>
            <p:nvPr/>
          </p:nvSpPr>
          <p:spPr>
            <a:xfrm>
              <a:off x="4213037" y="639738"/>
              <a:ext cx="717900" cy="717900"/>
            </a:xfrm>
            <a:prstGeom prst="ellipse">
              <a:avLst/>
            </a:prstGeom>
            <a:solidFill>
              <a:srgbClr val="B7B7B7"/>
            </a:solidFill>
            <a:ln cap="flat" cmpd="sng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295552" y="858445"/>
              <a:ext cx="552960" cy="204444"/>
            </a:xfrm>
            <a:prstGeom prst="flowChartTerminator">
              <a:avLst/>
            </a:prstGeom>
            <a:solidFill>
              <a:srgbClr val="8DE6FF"/>
            </a:solidFill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 rot="10800000">
              <a:off x="4408421" y="1091369"/>
              <a:ext cx="327300" cy="171300"/>
            </a:xfrm>
            <a:prstGeom prst="blockArc">
              <a:avLst>
                <a:gd fmla="val 14393590" name="adj1"/>
                <a:gd fmla="val 93585" name="adj2"/>
                <a:gd fmla="val 22831" name="adj3"/>
              </a:avLst>
            </a:prstGeom>
            <a:solidFill>
              <a:srgbClr val="8DE6FF"/>
            </a:solidFill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1775" y="3790474"/>
            <a:ext cx="1162400" cy="80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8138" y="2864725"/>
            <a:ext cx="1603200" cy="16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2734" y="3215499"/>
            <a:ext cx="714008" cy="71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8373" y="2747738"/>
            <a:ext cx="1769925" cy="17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1972" y="3179671"/>
            <a:ext cx="702747" cy="70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8850" y="167700"/>
            <a:ext cx="1540775" cy="15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54269" y="1485398"/>
            <a:ext cx="1338516" cy="7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4306088" y="140375"/>
            <a:ext cx="2067300" cy="20673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stCxn id="106" idx="3"/>
            <a:endCxn id="94" idx="0"/>
          </p:cNvCxnSpPr>
          <p:nvPr/>
        </p:nvCxnSpPr>
        <p:spPr>
          <a:xfrm flipH="1">
            <a:off x="3182337" y="1904926"/>
            <a:ext cx="1426500" cy="85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6"/>
          <p:cNvCxnSpPr>
            <a:stCxn id="106" idx="4"/>
            <a:endCxn id="100" idx="0"/>
          </p:cNvCxnSpPr>
          <p:nvPr/>
        </p:nvCxnSpPr>
        <p:spPr>
          <a:xfrm>
            <a:off x="5339738" y="2207675"/>
            <a:ext cx="0" cy="65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452100" y="1156175"/>
            <a:ext cx="1770000" cy="3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 able to send commands to already existing AI devices in the user’s home. Possibly connect to smart home devices with extra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development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time.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684638" y="2605375"/>
            <a:ext cx="1697400" cy="2121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6"/>
          <p:cNvCxnSpPr>
            <a:stCxn id="106" idx="6"/>
            <a:endCxn id="89" idx="1"/>
          </p:cNvCxnSpPr>
          <p:nvPr/>
        </p:nvCxnSpPr>
        <p:spPr>
          <a:xfrm>
            <a:off x="6373388" y="1174025"/>
            <a:ext cx="70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112" name="Google Shape;112;p16"/>
          <p:cNvCxnSpPr>
            <a:stCxn id="106" idx="5"/>
          </p:cNvCxnSpPr>
          <p:nvPr/>
        </p:nvCxnSpPr>
        <p:spPr>
          <a:xfrm>
            <a:off x="6070638" y="1904926"/>
            <a:ext cx="1473300" cy="92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37775" y="2036250"/>
            <a:ext cx="1633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“Yo PAL, find a folder named ‘homework’ ”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650550" y="2036250"/>
            <a:ext cx="16338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 found a folder named ‘homework’ on your desktop, what now?”</a:t>
            </a:r>
            <a:endParaRPr/>
          </a:p>
        </p:txBody>
      </p:sp>
      <p:cxnSp>
        <p:nvCxnSpPr>
          <p:cNvPr id="120" name="Google Shape;120;p17"/>
          <p:cNvCxnSpPr>
            <a:stCxn id="118" idx="3"/>
            <a:endCxn id="119" idx="1"/>
          </p:cNvCxnSpPr>
          <p:nvPr/>
        </p:nvCxnSpPr>
        <p:spPr>
          <a:xfrm>
            <a:off x="2071575" y="2569950"/>
            <a:ext cx="5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4681225" y="2039850"/>
            <a:ext cx="1489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“ZIP it up and email it to Todd Breedlove”</a:t>
            </a:r>
            <a:endParaRPr/>
          </a:p>
        </p:txBody>
      </p:sp>
      <p:cxnSp>
        <p:nvCxnSpPr>
          <p:cNvPr id="122" name="Google Shape;122;p17"/>
          <p:cNvCxnSpPr>
            <a:stCxn id="119" idx="3"/>
            <a:endCxn id="121" idx="1"/>
          </p:cNvCxnSpPr>
          <p:nvPr/>
        </p:nvCxnSpPr>
        <p:spPr>
          <a:xfrm>
            <a:off x="4284350" y="2569950"/>
            <a:ext cx="396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6440900" y="2039850"/>
            <a:ext cx="22653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“Okay, so you want to send ‘homework.zip’ to ‘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Todd.Breedlove@oit.edu</a:t>
            </a:r>
            <a:r>
              <a:rPr lang="en"/>
              <a:t>’, correct?”</a:t>
            </a:r>
            <a:endParaRPr/>
          </a:p>
        </p:txBody>
      </p:sp>
      <p:cxnSp>
        <p:nvCxnSpPr>
          <p:cNvPr id="124" name="Google Shape;124;p17"/>
          <p:cNvCxnSpPr>
            <a:stCxn id="121" idx="3"/>
            <a:endCxn id="123" idx="1"/>
          </p:cNvCxnSpPr>
          <p:nvPr/>
        </p:nvCxnSpPr>
        <p:spPr>
          <a:xfrm>
            <a:off x="6171025" y="2573550"/>
            <a:ext cx="2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825475" y="2038050"/>
            <a:ext cx="18159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“Yo PAL, activate the pod bay lights”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38250" y="2038050"/>
            <a:ext cx="16338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“Okay Dave”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&lt;&lt;Hey Google, turn on the lights in the bathroom&gt;&gt;</a:t>
            </a:r>
            <a:endParaRPr/>
          </a:p>
        </p:txBody>
      </p:sp>
      <p:cxnSp>
        <p:nvCxnSpPr>
          <p:cNvPr id="131" name="Google Shape;131;p18"/>
          <p:cNvCxnSpPr>
            <a:endCxn id="130" idx="1"/>
          </p:cNvCxnSpPr>
          <p:nvPr/>
        </p:nvCxnSpPr>
        <p:spPr>
          <a:xfrm flipH="1" rot="10800000">
            <a:off x="2656050" y="2571750"/>
            <a:ext cx="382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6828725" y="2038050"/>
            <a:ext cx="1489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&lt;Lights turn on in the bathroom&gt;</a:t>
            </a:r>
            <a:endParaRPr/>
          </a:p>
        </p:txBody>
      </p:sp>
      <p:cxnSp>
        <p:nvCxnSpPr>
          <p:cNvPr id="133" name="Google Shape;133;p18"/>
          <p:cNvCxnSpPr>
            <a:stCxn id="130" idx="3"/>
            <a:endCxn id="134" idx="1"/>
          </p:cNvCxnSpPr>
          <p:nvPr/>
        </p:nvCxnSpPr>
        <p:spPr>
          <a:xfrm>
            <a:off x="4672050" y="2571750"/>
            <a:ext cx="333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>
            <a:stCxn id="134" idx="3"/>
            <a:endCxn id="132" idx="1"/>
          </p:cNvCxnSpPr>
          <p:nvPr/>
        </p:nvCxnSpPr>
        <p:spPr>
          <a:xfrm flipH="1" rot="10800000">
            <a:off x="6495288" y="2571750"/>
            <a:ext cx="333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 amt="50000"/>
          </a:blip>
          <a:srcRect b="18763" l="17365" r="15194" t="20059"/>
          <a:stretch/>
        </p:blipFill>
        <p:spPr>
          <a:xfrm>
            <a:off x="5181205" y="2038050"/>
            <a:ext cx="1176648" cy="10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5005488" y="2041650"/>
            <a:ext cx="1489800" cy="106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&lt;&lt;Okay PAL&gt;&gt;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 amt="50000"/>
          </a:blip>
          <a:srcRect b="18763" l="17365" r="15194" t="20059"/>
          <a:stretch/>
        </p:blipFill>
        <p:spPr>
          <a:xfrm>
            <a:off x="2988317" y="2038050"/>
            <a:ext cx="1176648" cy="10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 amt="0"/>
          </a:blip>
          <a:srcRect b="18763" l="17365" r="15194" t="20059"/>
          <a:stretch/>
        </p:blipFill>
        <p:spPr>
          <a:xfrm>
            <a:off x="2988267" y="2038050"/>
            <a:ext cx="1176648" cy="10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2722089" y="2038050"/>
            <a:ext cx="1709100" cy="106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“Okay”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&lt;&lt;Yo PAL, send this message...&gt;&gt;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13425" y="2038050"/>
            <a:ext cx="1633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“Hey Google,  send a message on discord: ‘Bailey it’s time to come home’ ”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856913" y="2038050"/>
            <a:ext cx="1633800" cy="1067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&lt;&lt;Okay Google&gt;&gt;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040763" y="2038050"/>
            <a:ext cx="1489800" cy="106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&lt;Message Sent&gt;</a:t>
            </a:r>
            <a:endParaRPr/>
          </a:p>
        </p:txBody>
      </p:sp>
      <p:cxnSp>
        <p:nvCxnSpPr>
          <p:cNvPr id="148" name="Google Shape;148;p19"/>
          <p:cNvCxnSpPr>
            <a:stCxn id="145" idx="3"/>
            <a:endCxn id="144" idx="1"/>
          </p:cNvCxnSpPr>
          <p:nvPr/>
        </p:nvCxnSpPr>
        <p:spPr>
          <a:xfrm>
            <a:off x="2247225" y="2571750"/>
            <a:ext cx="4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44" idx="3"/>
            <a:endCxn id="146" idx="1"/>
          </p:cNvCxnSpPr>
          <p:nvPr/>
        </p:nvCxnSpPr>
        <p:spPr>
          <a:xfrm>
            <a:off x="4431189" y="2571750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6" idx="3"/>
            <a:endCxn id="147" idx="1"/>
          </p:cNvCxnSpPr>
          <p:nvPr/>
        </p:nvCxnSpPr>
        <p:spPr>
          <a:xfrm>
            <a:off x="6490713" y="2571750"/>
            <a:ext cx="5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