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Eren intro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2fed25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c2fed25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2fed25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2fed25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Eren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dive into backend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 next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c2fed25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c2fed25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c2fed25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c2fed25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Lehi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c2fed25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c2fed25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d0509f1ab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d0509f1ab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8416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Assistant for Gaming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059150"/>
            <a:ext cx="85206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Bailey Goins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Eren Bikmaz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Lehi Briggs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Morgan Anderson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general focus on the gaming demographic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Overlays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Controlling second screen with voice commands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Integration with popular software used by the gaming demographic</a:t>
            </a:r>
            <a:endParaRPr sz="18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425" y="997390"/>
            <a:ext cx="3144650" cy="31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8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 PAL more tricks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Extend command system to more web services (Discord, CrunchyRoll, etc...)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PAL use existing browser instances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PAL more secure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Implement a more secure backend to protect user account information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963" y="1595663"/>
            <a:ext cx="1952175" cy="19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Results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5638500" cy="3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more web services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Crunchyroll and Wikipedia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GUI features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accounts, </a:t>
            </a:r>
            <a:r>
              <a:rPr lang="en"/>
              <a:t>contact</a:t>
            </a:r>
            <a:r>
              <a:rPr lang="en"/>
              <a:t> list, etc...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Encountered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Selenium is too limited for our needs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need a better framework for web automation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MySQL vs MSQL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Need a host for backend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221" y="1626850"/>
            <a:ext cx="1889800" cy="18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Our Next Sprint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566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and test front/backend connection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</a:t>
            </a:r>
            <a:r>
              <a:rPr lang="en"/>
              <a:t> “Hey Pal” functionality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pal to grammar school (fix linguistic issues)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into selenium alternatives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Deep-dive into ingame overlays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578" y="791763"/>
            <a:ext cx="2852725" cy="35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User GUI</a:t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New Commands w/o selenium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Questions, Comments, Concerns?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