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2fed25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2fed25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Bailey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2fed25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2fed25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2fed25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2fed25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c2fed25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c2fed25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c2fed25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c2fed25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d0509f1ab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d0509f1ab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841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Assistant for Gaming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059150"/>
            <a:ext cx="85206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Bailey Goins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Eren Bikmaz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Lehi Briggs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Morgan Anderson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general focus on the gaming demographic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Overlays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Controlling second screen with voice commands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Integration with popular software used by the gaming demographic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55245" t="0"/>
          <a:stretch/>
        </p:blipFill>
        <p:spPr>
          <a:xfrm>
            <a:off x="5079150" y="1017725"/>
            <a:ext cx="2828801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 an efficient development routine (Jira, Git, etc...)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frameworks for all parts of our project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/ Overlay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Desktop scripting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Connecting logic?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Connect these frameworks to get a functioning skeleton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655500" y="1017850"/>
            <a:ext cx="2991000" cy="11271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E7E7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475" y="1017725"/>
            <a:ext cx="2990849" cy="1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996" y="2679075"/>
            <a:ext cx="1889800" cy="1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Results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were </a:t>
            </a:r>
            <a:r>
              <a:rPr lang="en"/>
              <a:t>successfully</a:t>
            </a:r>
            <a:r>
              <a:rPr lang="en"/>
              <a:t> able to get a speech engine to communicate with a GUI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doing so we have found frameworks for our…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 (Electron)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(Node.js)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Speech Recognition (Google Suite via C#)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We’ve organized Git/Jira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7397875" y="1495075"/>
            <a:ext cx="1093500" cy="559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GUI (Electron)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397875" y="3027414"/>
            <a:ext cx="1093500" cy="621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Speech AI (Google Suite C#)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5267725" y="3058000"/>
            <a:ext cx="1093500" cy="559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Backend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(Node.js)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" name="Google Shape;86;p16"/>
          <p:cNvCxnSpPr>
            <a:stCxn id="85" idx="3"/>
            <a:endCxn id="84" idx="1"/>
          </p:cNvCxnSpPr>
          <p:nvPr/>
        </p:nvCxnSpPr>
        <p:spPr>
          <a:xfrm>
            <a:off x="6361225" y="3337900"/>
            <a:ext cx="103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" name="Google Shape;87;p16"/>
          <p:cNvCxnSpPr>
            <a:stCxn id="85" idx="0"/>
            <a:endCxn id="83" idx="2"/>
          </p:cNvCxnSpPr>
          <p:nvPr/>
        </p:nvCxnSpPr>
        <p:spPr>
          <a:xfrm rot="-5400000">
            <a:off x="6378025" y="1491250"/>
            <a:ext cx="1003200" cy="2130300"/>
          </a:xfrm>
          <a:prstGeom prst="curvedConnector3">
            <a:avLst>
              <a:gd fmla="val 4596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We will now demonstrate our speech </a:t>
            </a:r>
            <a:r>
              <a:rPr b="1" lang="en" sz="2400"/>
              <a:t>recognition</a:t>
            </a:r>
            <a:r>
              <a:rPr b="1" lang="en" sz="2400"/>
              <a:t> engine interacting with our GUI engine.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our “holiday jog”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56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 in the gaps from our previous sprint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Overlay demos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Desktop scripting demos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familiarity with Javascript, html, and github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Become familiar with different sections of code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578" y="1152475"/>
            <a:ext cx="2852725" cy="35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Questions, Comments, Concerns?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