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b882a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b882a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cb882a0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cb882a0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b882a0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b882a0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cb882a0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cb882a0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Bailey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Prezi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AI assistant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Siri, Alexa, Cortana, Google Assistant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Voice activated, capable of performing basic commands on mobile and smart home devices.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“Hey Siri, send a text. Hey Alexa, play some Ac/Dc. Hey Cortana, how do I disable you?”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do we want? A hands-free alternative for operations on a Desktop. That is </a:t>
            </a:r>
            <a:r>
              <a:rPr i="1" lang="en"/>
              <a:t>not </a:t>
            </a:r>
            <a:r>
              <a:rPr lang="en"/>
              <a:t>Cortana that is built on the back Google AI and Open Source platforms.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voice operated interface for your desktop. 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758400" y="1115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can’t most assistants do now?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with desktops.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“Hey Google, can you send this document to my desktop?”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“Hey Google, can you open ______ on my desktop?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“Hey Google, can you send ______ from my desktop to my phone?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do all this manually, but not while you’re washing dishes.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Looks to bridge the gap between desktops, mobile devices, and smart home devices.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 Synthetic Media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Synthetic Media - 3D Model from video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Produce a 3D model from a set of pictures (ideally a video)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Scope: </a:t>
            </a:r>
            <a:r>
              <a:rPr lang="en"/>
              <a:t> Take a panoramic video of an object and use an ai to identify the object in each frame and generate a 3d model by corroborating results between frames.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Requirements: create an intelligible 3D model of the object from a </a:t>
            </a:r>
            <a:r>
              <a:rPr lang="en"/>
              <a:t>relatively</a:t>
            </a:r>
            <a:r>
              <a:rPr lang="en"/>
              <a:t> small data set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Easy 3D assets for creative Game Developers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Quick-and easy props for 3D Animators, especially as background objects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“Quick start” for modeling objects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Media - Music from text w/ Parameters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The goal of this program is to take user descriptions of songs and use an AI to generate a unique song that the client can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Scope: This project will have to use Neural Networks to generate media and be able to query a database to check the music produced for similarities to music already produced.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Requirements: Creates a song that is completely unique from a database of already created songs, that fits the description the user has produced.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Video games asset creation to speed along Indie game </a:t>
            </a:r>
            <a:r>
              <a:rPr lang="en"/>
              <a:t>development.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Commercial applications for rapid marketing and digital asset creation.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Artist inspiration and also aid in the musical industry.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