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0509f1a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0509f1a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Delegation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2fed25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2fed25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(4 Minutes)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2fed25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2fed25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(4 Minutes)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2fed2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2fed2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 (4 Minutes)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c2fed2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c2fed2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 (4 Minutes)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2fed25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2fed25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e322b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fe322b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 (3 Minutes)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6f2714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6f2714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 (3 Minutes)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e322b0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e322b0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 Eren (5-10 Minutes)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Assistant for Gaming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59150"/>
            <a:ext cx="8520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Bailey Goins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Eren Bikmaz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Lehi Briggs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Morgan Anderson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Questions, Comments, Concerns?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general focus on the gaming demographic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second screen with voice commands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Integration with popular software used by the gaming demographic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25" y="997390"/>
            <a:ext cx="3144650" cy="31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codebase into a single working project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 PAL asynchronously (during gameplay)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command recognition/execution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user interface with a user account, account preferences, and contact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Improve product backlog and implement Git merge strategies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963" y="1595663"/>
            <a:ext cx="1952175" cy="1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Results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56385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PAL learned a few tricks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Google and YouTube searching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Encapsulated commands as objects according to the command design pattern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 can operate while playing games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updated UI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Encountered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browser automation is tricky and time consuming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PAL takes priority over running 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Interacting with online accounts poses security risks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221" y="1626850"/>
            <a:ext cx="1889800" cy="1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Our Next Sprint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 PAL even more tricks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command system to desktop 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Recognize other PAL users as contacts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PAL without needing to interact with the UI (Hey PAL)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PAL without taking priority over windows and 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Customize PAL’s UI according to user </a:t>
            </a:r>
            <a:r>
              <a:rPr lang="en"/>
              <a:t>preferences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PAL more secure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Implement a more secure backend to protect user account information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78" y="791763"/>
            <a:ext cx="2852725" cy="35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Accounts</a:t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GUI</a:t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Speech Engine</a:t>
            </a:r>
            <a:endParaRPr b="1" sz="2400"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025" y="1275149"/>
            <a:ext cx="6271951" cy="31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50" y="1138225"/>
            <a:ext cx="24955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488" y="1576363"/>
            <a:ext cx="21240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Engine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Provide us with YouTube and Google search requests...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