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(Lehi Continues)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0509f1ab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0509f1ab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2fed25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2fed25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(Eren Next)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8f6cbb0d30c19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8f6cbb0d30c19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(Morgan Next)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2fed25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2fed25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(Bailey Next)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2fed25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2fed25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(Lehi Next)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2fed25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2fed25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 Next)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c2fed25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c2fed25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d3219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d3219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d32198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d32198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41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Assistant for Gaming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59150"/>
            <a:ext cx="85206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Bailey Goins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Eren Bikmaz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Lehi Briggs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Morgan Anderson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Questions, Comments, Concerns?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general focus on the gaming demographic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Overlays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Controlling second screen with voice commands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Integration with popular software used by the gaming demographic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425" y="997390"/>
            <a:ext cx="3144650" cy="3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</a:t>
            </a:r>
            <a:r>
              <a:rPr lang="en"/>
              <a:t>scope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Originally envisioned a meta-assistant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Shifted focus tow</a:t>
            </a:r>
            <a:r>
              <a:rPr lang="en" sz="1800"/>
              <a:t>ards pc-gaming demo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recently, decided to not integrate with other platforms (discord) due to TOS violations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Core focus is now basic web functionality hands-free</a:t>
            </a:r>
            <a:endParaRPr sz="180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55245" t="0"/>
          <a:stretch/>
        </p:blipFill>
        <p:spPr>
          <a:xfrm>
            <a:off x="5004424" y="445025"/>
            <a:ext cx="3338675" cy="419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Sprint Goals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8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and test front/backend connection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“Hey Pal” functionality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pal to grammar school (fix linguistic issues)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into selenium alternatives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Deep-dive into ingame overlays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963" y="1595663"/>
            <a:ext cx="1952175" cy="1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Results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17850"/>
            <a:ext cx="56385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“Hey, PAL” functionality - hands free operation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backend connected to user interface - data entered into GUI stored in database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our workflow - stand up scrums, established standards for scrum masters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Bad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issues (breaking TOS, changing scope)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Productivity issues (compilers, statistics, physics, overall burnout)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375" y="661325"/>
            <a:ext cx="2682724" cy="3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63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Our Next Sprint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56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custom user messaging system as backup to preferred messaging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solution to displaying Overlay on top of game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the amount of command types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Create a Frontend Storage System to hold Authorization tokens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03667">
            <a:off x="5979578" y="791763"/>
            <a:ext cx="2852724" cy="35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Eren, Bailey- “Hey Pal”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Morgan, Lehi - Backend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