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DTSM5COEt1z+1MHOBXlLtQGvMD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Rafael Ravena Vicent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0-25T14:57:04.502">
    <p:pos x="10" y="10"/>
    <p:text>Produção
Faturamento
Investimento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Dt2-2H0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abraciclo.com.br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bicicletasroubadas.com.br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Crescimento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Produção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Faturamento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 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http://www.abraciclo.com.br/</a:t>
            </a:r>
            <a:r>
              <a:rPr lang="pt-BR"/>
              <a:t>   - </a:t>
            </a:r>
            <a:r>
              <a:rPr lang="pt-BR" sz="10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 1976, quando um grupo de executivos sentou-se à mesa para constituir a ABRACICLO, sob o comando de Bruno Caloi, o veículo de duas rodas predominante no Brasil era a bicicleta.</a:t>
            </a:r>
            <a:endParaRPr/>
          </a:p>
        </p:txBody>
      </p:sp>
      <p:sp>
        <p:nvSpPr>
          <p:cNvPr id="105" name="Google Shape;10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613093a4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65613093a4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Fontes Shimano fest 2019 - Aliança Bike</a:t>
            </a:r>
            <a:endParaRPr/>
          </a:p>
        </p:txBody>
      </p:sp>
      <p:sp>
        <p:nvSpPr>
          <p:cNvPr id="116" name="Google Shape;116;g65613093a4_1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 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http://www.bicicletasroubadas.com.br</a:t>
            </a:r>
            <a:r>
              <a:rPr lang="pt-BR"/>
              <a:t>   - Cadastro Nacional de Bicicletas Roubadas -Informe o roubo da sua bike, descubra os hábitos dos ladrões e evite locais perigosos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561ebed5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561ebed5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6561ebed5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pt-BR"/>
              <a:t>Atingir Mercado</a:t>
            </a:r>
            <a:endParaRPr/>
          </a:p>
          <a:p>
            <a:pPr indent="-762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pt-BR"/>
              <a:t>Inexplorado</a:t>
            </a:r>
            <a:endParaRPr/>
          </a:p>
          <a:p>
            <a:pPr indent="-762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pt-BR"/>
              <a:t>Em plena expansão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pt-BR"/>
              <a:t>Sanar Carência de Serviços</a:t>
            </a:r>
            <a:endParaRPr/>
          </a:p>
          <a:p>
            <a:pPr indent="-762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pt-BR"/>
              <a:t>Proporcionar custo baixo / alta efetividade para contratante</a:t>
            </a:r>
            <a:endParaRPr/>
          </a:p>
          <a:p>
            <a:pPr indent="-762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pt-BR"/>
              <a:t>Obter baixo custo / alto retorno para Ituran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pt-BR"/>
              <a:t>Ser Pioneiro no Brasil</a:t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pt-BR"/>
              <a:t>Ampliar Abrangência Ituran (market share 100%)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5613093a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5613093a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65613093a4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rot="-5400000">
            <a:off x="5755482" y="421480"/>
            <a:ext cx="681037" cy="12192002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9"/>
          <p:cNvSpPr/>
          <p:nvPr/>
        </p:nvSpPr>
        <p:spPr>
          <a:xfrm rot="5400000">
            <a:off x="5913437" y="-5913438"/>
            <a:ext cx="365125" cy="12192005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" name="Google Shape;17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90647" y="6232603"/>
            <a:ext cx="2034845" cy="569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704" y="6221743"/>
            <a:ext cx="1147309" cy="58061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3.jpg"/><Relationship Id="rId6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9.jpg"/><Relationship Id="rId5" Type="http://schemas.openxmlformats.org/officeDocument/2006/relationships/image" Target="../media/image11.jpg"/><Relationship Id="rId6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99" y="3269172"/>
            <a:ext cx="3813776" cy="2860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5324" y="3269172"/>
            <a:ext cx="3813777" cy="2860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15324" y="421985"/>
            <a:ext cx="3814405" cy="286080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>
            <p:ph type="ctrTitle"/>
          </p:nvPr>
        </p:nvSpPr>
        <p:spPr>
          <a:xfrm>
            <a:off x="1524000" y="175131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pt-BR"/>
              <a:t>A GRANDE IDEIA</a:t>
            </a:r>
            <a:br>
              <a:rPr lang="pt-BR"/>
            </a:br>
            <a:r>
              <a:rPr lang="pt-BR"/>
              <a:t>ITURAN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1524000" y="5378398"/>
            <a:ext cx="9144000" cy="379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pt-BR" sz="2220"/>
              <a:t>Ituran Seguro - Bike</a:t>
            </a:r>
            <a:endParaRPr sz="2220"/>
          </a:p>
        </p:txBody>
      </p:sp>
      <p:sp>
        <p:nvSpPr>
          <p:cNvPr id="97" name="Google Shape;97;p1"/>
          <p:cNvSpPr txBox="1"/>
          <p:nvPr/>
        </p:nvSpPr>
        <p:spPr>
          <a:xfrm>
            <a:off x="3876674" y="420868"/>
            <a:ext cx="1489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Jhones Bazilio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6509522" y="421985"/>
            <a:ext cx="18051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Gustavo Godinho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3876674" y="5759056"/>
            <a:ext cx="1327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Mario Salles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6816272" y="5760173"/>
            <a:ext cx="14984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Rafael Ravena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87" y="421985"/>
            <a:ext cx="3812287" cy="285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/>
              <a:t>BUDGET</a:t>
            </a:r>
            <a:endParaRPr/>
          </a:p>
        </p:txBody>
      </p:sp>
      <p:sp>
        <p:nvSpPr>
          <p:cNvPr id="178" name="Google Shape;178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Redesenho do rastreador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Integrações com seguradoras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Campanha de mkt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Treinamento para áreas envolvidas</a:t>
            </a: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0" y="-37322"/>
            <a:ext cx="11785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QUANTO |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/>
              <a:t>RESULTADOS ESPERADOS</a:t>
            </a:r>
            <a:endParaRPr/>
          </a:p>
        </p:txBody>
      </p:sp>
      <p:sp>
        <p:nvSpPr>
          <p:cNvPr id="185" name="Google Shape;185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Novo nicho de mkt para a Ituran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Receita para Ituran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Maior segurança para ciclistas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Mudança do mindset (qualituran)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Qualidade de vida (qualituran)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0" y="-37322"/>
            <a:ext cx="12346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PORQUÊ |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/>
              <a:t>CENÁRIO ATUAL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26437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Mercado em pleno crescimento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			</a:t>
            </a:r>
            <a:endParaRPr sz="1600"/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2412" y="1594233"/>
            <a:ext cx="5308910" cy="2441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870" y="2299678"/>
            <a:ext cx="5109109" cy="2337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4870" y="4644736"/>
            <a:ext cx="4320000" cy="1483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7">
            <a:alphaModFix/>
          </a:blip>
          <a:srcRect b="0" l="0" r="0" t="2682"/>
          <a:stretch/>
        </p:blipFill>
        <p:spPr>
          <a:xfrm>
            <a:off x="7033800" y="4131719"/>
            <a:ext cx="4320000" cy="1860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5613093a4_1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/>
              <a:t>CENÁRIO ATUAL</a:t>
            </a:r>
            <a:endParaRPr/>
          </a:p>
        </p:txBody>
      </p:sp>
      <p:pic>
        <p:nvPicPr>
          <p:cNvPr id="119" name="Google Shape;119;g65613093a4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00" y="1394200"/>
            <a:ext cx="2735098" cy="4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65613093a4_1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4700" y="1394200"/>
            <a:ext cx="2735098" cy="4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65613093a4_1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2201" y="1394200"/>
            <a:ext cx="2735098" cy="4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65613093a4_1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59701" y="1394200"/>
            <a:ext cx="2735098" cy="46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/>
              <a:t>CENÁRIO ATUAL</a:t>
            </a:r>
            <a:endParaRPr/>
          </a:p>
        </p:txBody>
      </p: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26437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Mercado em pleno crescimento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Segurança em pleno crescimento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			</a:t>
            </a:r>
            <a:endParaRPr sz="1600"/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2064" y="1362992"/>
            <a:ext cx="6113499" cy="3465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4">
            <a:alphaModFix/>
          </a:blip>
          <a:srcRect b="25146" l="1741" r="0" t="0"/>
          <a:stretch/>
        </p:blipFill>
        <p:spPr>
          <a:xfrm>
            <a:off x="442126" y="3997934"/>
            <a:ext cx="5716977" cy="493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5">
            <a:alphaModFix/>
          </a:blip>
          <a:srcRect b="12795" l="0" r="0" t="0"/>
          <a:stretch/>
        </p:blipFill>
        <p:spPr>
          <a:xfrm>
            <a:off x="392565" y="4869176"/>
            <a:ext cx="5818282" cy="48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969" y="5704818"/>
            <a:ext cx="5818280" cy="45018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 txBox="1"/>
          <p:nvPr/>
        </p:nvSpPr>
        <p:spPr>
          <a:xfrm>
            <a:off x="418032" y="3794581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2017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418032" y="4635679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2018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418032" y="5395340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2019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/>
              <a:t>CENÁRIO ATUAL</a:t>
            </a:r>
            <a:endParaRPr/>
          </a:p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26437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Mercado em pleno crescimento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Segurança em pleno crescimento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Sensação de insegurança mantida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			</a:t>
            </a:r>
            <a:endParaRPr sz="1600"/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 b="13181" l="1489" r="1700" t="0"/>
          <a:stretch/>
        </p:blipFill>
        <p:spPr>
          <a:xfrm>
            <a:off x="8953081" y="378620"/>
            <a:ext cx="3165231" cy="563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/>
        </p:nvPicPr>
        <p:blipFill rotWithShape="1">
          <a:blip r:embed="rId4">
            <a:alphaModFix/>
          </a:blip>
          <a:srcRect b="9264" l="37747" r="37363" t="16465"/>
          <a:stretch/>
        </p:blipFill>
        <p:spPr>
          <a:xfrm>
            <a:off x="6025664" y="1381521"/>
            <a:ext cx="2857081" cy="4635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6561ebed5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725" y="356500"/>
            <a:ext cx="3971925" cy="582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471" y="424343"/>
            <a:ext cx="9291376" cy="565285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Solução robusta para BIKE &gt; Rastreamento + Seguro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Atingir Mercado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Sanar Carência de Serviços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Ser Pioneiro no Brasil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Ampliar Abrangência Ituran (market share 100%)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8" name="Google Shape;158;p5"/>
          <p:cNvSpPr/>
          <p:nvPr/>
        </p:nvSpPr>
        <p:spPr>
          <a:xfrm>
            <a:off x="0" y="-37322"/>
            <a:ext cx="9605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O QUÊ |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PROPOSTA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65613093a4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00" y="372525"/>
            <a:ext cx="10763355" cy="572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/>
              <a:t>PLANEJAMENTO</a:t>
            </a:r>
            <a:endParaRPr/>
          </a:p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Importar o pdf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Incluir possíveis parceiros</a:t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0" y="-37322"/>
            <a:ext cx="9685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COMO |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2019-10-07T18:20:06Z</dcterms:created>
  <dc:creator>Rafael Ravena Vicente</dc:creator>
</cp:coreProperties>
</file>