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5" r:id="rId4"/>
    <p:sldId id="266" r:id="rId5"/>
    <p:sldId id="258" r:id="rId6"/>
    <p:sldId id="262" r:id="rId7"/>
    <p:sldId id="267" r:id="rId8"/>
    <p:sldId id="263" r:id="rId9"/>
    <p:sldId id="260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21" autoAdjust="0"/>
  </p:normalViewPr>
  <p:slideViewPr>
    <p:cSldViewPr snapToGrid="0">
      <p:cViewPr varScale="1">
        <p:scale>
          <a:sx n="96" d="100"/>
          <a:sy n="96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Crescimento </a:t>
            </a:r>
          </a:p>
          <a:p>
            <a:r>
              <a:rPr lang="pt-BR" dirty="0" smtClean="0"/>
              <a:t>	Produção</a:t>
            </a:r>
          </a:p>
          <a:p>
            <a:r>
              <a:rPr lang="pt-BR" dirty="0" smtClean="0"/>
              <a:t>	Faturamento</a:t>
            </a:r>
          </a:p>
          <a:p>
            <a:r>
              <a:rPr lang="pt-BR" dirty="0" smtClean="0"/>
              <a:t>	Investimento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Blip>
                <a:blip r:embed="rId3"/>
              </a:buBlip>
            </a:pPr>
            <a:r>
              <a:rPr lang="pt-BR" dirty="0" smtClean="0"/>
              <a:t>Atingir Mercado</a:t>
            </a:r>
          </a:p>
          <a:p>
            <a:pPr lvl="2">
              <a:buBlip>
                <a:blip r:embed="rId3"/>
              </a:buBlip>
            </a:pPr>
            <a:r>
              <a:rPr lang="pt-BR" dirty="0" smtClean="0"/>
              <a:t>Inexplorado</a:t>
            </a:r>
          </a:p>
          <a:p>
            <a:pPr lvl="2">
              <a:buBlip>
                <a:blip r:embed="rId3"/>
              </a:buBlip>
            </a:pPr>
            <a:r>
              <a:rPr lang="pt-BR" dirty="0" smtClean="0"/>
              <a:t>Em plena expansão</a:t>
            </a:r>
          </a:p>
          <a:p>
            <a:pPr lvl="1">
              <a:buBlip>
                <a:blip r:embed="rId3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3"/>
              </a:buBlip>
            </a:pPr>
            <a:r>
              <a:rPr lang="pt-BR" dirty="0" smtClean="0"/>
              <a:t>Proporcionar custo baixo / alta efetividade para contratante</a:t>
            </a:r>
          </a:p>
          <a:p>
            <a:pPr lvl="2">
              <a:buBlip>
                <a:blip r:embed="rId3"/>
              </a:buBlip>
            </a:pPr>
            <a:r>
              <a:rPr lang="pt-BR" dirty="0" smtClean="0"/>
              <a:t>Obter baixo custo / alto retorno para </a:t>
            </a:r>
            <a:r>
              <a:rPr lang="pt-BR" dirty="0" err="1" smtClean="0"/>
              <a:t>Ituran</a:t>
            </a: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8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27/10/2019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kau.co/" TargetMode="External"/><Relationship Id="rId4" Type="http://schemas.openxmlformats.org/officeDocument/2006/relationships/hyperlink" Target="https://velosegur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269172"/>
            <a:ext cx="3813777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A GRANDE IDEIA</a:t>
            </a:r>
            <a:br>
              <a:rPr lang="pt-BR" dirty="0" smtClean="0">
                <a:latin typeface="Pathway Gothic One" panose="02000506050000020004" pitchFamily="2" charset="0"/>
              </a:rPr>
            </a:br>
            <a:r>
              <a:rPr lang="pt-BR" dirty="0" smtClean="0">
                <a:latin typeface="Pathway Gothic One" panose="02000506050000020004" pitchFamily="2" charset="0"/>
              </a:rPr>
              <a:t>ITURAN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Pathway Gothic One" panose="02000506050000020004" pitchFamily="2" charset="0"/>
              </a:rPr>
              <a:t>ITURAN SEGURO - BIKE</a:t>
            </a:r>
            <a:endParaRPr lang="pt-BR" sz="3200" dirty="0">
              <a:latin typeface="Pathway Gothic One" panose="0200050605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PROTÓTIPO 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www.protótipo.io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r>
              <a:rPr lang="pt-BR" sz="1800" dirty="0" smtClean="0"/>
              <a:t>referências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CENÁRIO ATUAL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10515600" cy="4351338"/>
          </a:xfrm>
        </p:spPr>
        <p:txBody>
          <a:bodyPr/>
          <a:lstStyle/>
          <a:p>
            <a:r>
              <a:rPr lang="pt-BR" dirty="0" smtClean="0"/>
              <a:t>Mercado em pleno crescimento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endParaRPr lang="pt-BR" sz="1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10515600" cy="4351338"/>
          </a:xfrm>
        </p:spPr>
        <p:txBody>
          <a:bodyPr/>
          <a:lstStyle/>
          <a:p>
            <a:r>
              <a:rPr lang="pt-BR" dirty="0" smtClean="0"/>
              <a:t>Mercado em pleno crescimento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Segurança em pleno crescimento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64" y="1362992"/>
            <a:ext cx="6113499" cy="34654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741" b="25147"/>
          <a:stretch/>
        </p:blipFill>
        <p:spPr>
          <a:xfrm>
            <a:off x="442126" y="3997934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12795"/>
          <a:stretch/>
        </p:blipFill>
        <p:spPr>
          <a:xfrm>
            <a:off x="392565" y="4869176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9" y="5704818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18032" y="37945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8032" y="46356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8032" y="53953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Mercado em pleno crescimento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Segurança em pleno crescimento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Sensação de insegurança mantida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377687"/>
            <a:ext cx="9823807" cy="574481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4"/>
              </a:buBlip>
            </a:pPr>
            <a:r>
              <a:rPr lang="pt-BR" dirty="0" smtClean="0"/>
              <a:t>Atingir Mercado</a:t>
            </a:r>
          </a:p>
          <a:p>
            <a:pPr lvl="2">
              <a:buBlip>
                <a:blip r:embed="rId4"/>
              </a:buBlip>
            </a:pPr>
            <a:endParaRPr lang="pt-BR" dirty="0" smtClean="0"/>
          </a:p>
          <a:p>
            <a:pPr lvl="1">
              <a:buBlip>
                <a:blip r:embed="rId4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4"/>
              </a:buBlip>
            </a:pPr>
            <a:endParaRPr lang="pt-BR" dirty="0" smtClean="0"/>
          </a:p>
          <a:p>
            <a:pPr lvl="1">
              <a:buBlip>
                <a:blip r:embed="rId4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4"/>
              </a:buBlip>
            </a:pPr>
            <a:endParaRPr lang="pt-BR" dirty="0" smtClean="0"/>
          </a:p>
          <a:p>
            <a:pPr lvl="1">
              <a:buBlip>
                <a:blip r:embed="rId4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4"/>
              </a:buBlip>
            </a:pPr>
            <a:endParaRPr lang="pt-BR" dirty="0" smtClean="0"/>
          </a:p>
          <a:p>
            <a:pPr>
              <a:buBlip>
                <a:blip r:embed="rId4"/>
              </a:buBlip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O QUÊ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Pathway Gothic One" panose="02000506050000020004" pitchFamily="2" charset="0"/>
              </a:rPr>
              <a:t>PROPOSTA</a:t>
            </a:r>
            <a:endParaRPr lang="pt-BR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8799443" y="1825625"/>
            <a:ext cx="2554357" cy="2557528"/>
            <a:chOff x="8799443" y="1690688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690688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179971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385875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4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3878884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Campanha de marketing</a:t>
            </a:r>
          </a:p>
          <a:p>
            <a:pPr marL="0" indent="0">
              <a:buNone/>
            </a:pPr>
            <a:r>
              <a:rPr lang="pt-BR" dirty="0" smtClean="0"/>
              <a:t>Beta-</a:t>
            </a:r>
            <a:r>
              <a:rPr lang="pt-BR" dirty="0" err="1" smtClean="0"/>
              <a:t>Testing</a:t>
            </a:r>
            <a:r>
              <a:rPr lang="pt-BR" dirty="0" smtClean="0"/>
              <a:t> – Operações assistidas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BUDGET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Redesenho do rastreador</a:t>
            </a:r>
          </a:p>
          <a:p>
            <a:endParaRPr lang="pt-BR" dirty="0" smtClean="0"/>
          </a:p>
          <a:p>
            <a:r>
              <a:rPr lang="pt-BR" dirty="0" smtClean="0"/>
              <a:t>Integrações com seguradoras</a:t>
            </a:r>
          </a:p>
          <a:p>
            <a:endParaRPr lang="pt-BR" dirty="0" smtClean="0"/>
          </a:p>
          <a:p>
            <a:r>
              <a:rPr lang="pt-BR" dirty="0" smtClean="0"/>
              <a:t>Campanha de </a:t>
            </a:r>
            <a:r>
              <a:rPr lang="pt-BR" dirty="0" err="1" smtClean="0"/>
              <a:t>mkt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Treinamento para áreas envolvidas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QUANTO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Receita para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smtClean="0"/>
              <a:t>Mudança do </a:t>
            </a:r>
            <a:r>
              <a:rPr lang="pt-BR" dirty="0" err="1" smtClean="0"/>
              <a:t>mindset</a:t>
            </a:r>
            <a:r>
              <a:rPr lang="pt-BR" dirty="0" smtClean="0"/>
              <a:t> (</a:t>
            </a:r>
            <a:r>
              <a:rPr lang="pt-BR" dirty="0" err="1" smtClean="0"/>
              <a:t>qualituran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Qualidade </a:t>
            </a:r>
            <a:r>
              <a:rPr lang="pt-BR" dirty="0"/>
              <a:t>de vida (</a:t>
            </a:r>
            <a:r>
              <a:rPr lang="pt-BR" dirty="0" err="1"/>
              <a:t>qualituran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Bahnschrift SemiBold Condensed" panose="020B0502040204020203" pitchFamily="34" charset="0"/>
              </a:rPr>
              <a:t>| PORQUÊ |</a:t>
            </a:r>
            <a:endParaRPr lang="pt-B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198</Words>
  <Application>Microsoft Office PowerPoint</Application>
  <PresentationFormat>Widescreen</PresentationFormat>
  <Paragraphs>93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Bahnschrift SemiBold Condensed</vt:lpstr>
      <vt:lpstr>Calibri</vt:lpstr>
      <vt:lpstr>Open Sans</vt:lpstr>
      <vt:lpstr>Pathway Gothic One</vt:lpstr>
      <vt:lpstr>Tema do Office</vt:lpstr>
      <vt:lpstr>A GRANDE IDEIA ITURAN</vt:lpstr>
      <vt:lpstr>CENÁRIO ATUAL</vt:lpstr>
      <vt:lpstr>CENÁRIO ATUAL</vt:lpstr>
      <vt:lpstr>CENÁRIO ATUAL</vt:lpstr>
      <vt:lpstr>Apresentação do PowerPoint</vt:lpstr>
      <vt:lpstr>PLANEJAMENTO</vt:lpstr>
      <vt:lpstr>PLANEJAMENTO</vt:lpstr>
      <vt:lpstr>BUDGET</vt:lpstr>
      <vt:lpstr>RESULTADOS ESPERADOS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RafaelRavena</cp:lastModifiedBy>
  <cp:revision>56</cp:revision>
  <dcterms:created xsi:type="dcterms:W3CDTF">2019-10-07T18:20:06Z</dcterms:created>
  <dcterms:modified xsi:type="dcterms:W3CDTF">2019-10-28T01:20:53Z</dcterms:modified>
</cp:coreProperties>
</file>