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34F7B9-2394-EF93-179D-51104027CA7D}" v="351" dt="2025-02-22T22:28:57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1002BA-2AAD-4BED-B63C-219A4356142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E012326-0DAF-4A0B-A22F-8688412C0FD8}">
      <dgm:prSet/>
      <dgm:spPr/>
      <dgm:t>
        <a:bodyPr/>
        <a:lstStyle/>
        <a:p>
          <a:r>
            <a:rPr lang="en-US" b="1"/>
            <a:t>Business Problem:</a:t>
          </a:r>
          <a:r>
            <a:rPr lang="en-US"/>
            <a:t> Syria Tel wants to reduce customer churn.</a:t>
          </a:r>
        </a:p>
      </dgm:t>
    </dgm:pt>
    <dgm:pt modelId="{378ED3BD-F995-48B0-A3AA-2FE918CA70AF}" type="parTrans" cxnId="{3E4C5BEF-1465-4F4E-A9A6-BD09F8E7058E}">
      <dgm:prSet/>
      <dgm:spPr/>
      <dgm:t>
        <a:bodyPr/>
        <a:lstStyle/>
        <a:p>
          <a:endParaRPr lang="en-US"/>
        </a:p>
      </dgm:t>
    </dgm:pt>
    <dgm:pt modelId="{000E0374-7D95-462C-A2C5-B74B83B906FE}" type="sibTrans" cxnId="{3E4C5BEF-1465-4F4E-A9A6-BD09F8E7058E}">
      <dgm:prSet/>
      <dgm:spPr/>
      <dgm:t>
        <a:bodyPr/>
        <a:lstStyle/>
        <a:p>
          <a:endParaRPr lang="en-US"/>
        </a:p>
      </dgm:t>
    </dgm:pt>
    <dgm:pt modelId="{F8136FE7-C4C0-48A6-BC2A-86CECFC82364}">
      <dgm:prSet/>
      <dgm:spPr/>
      <dgm:t>
        <a:bodyPr/>
        <a:lstStyle/>
        <a:p>
          <a:r>
            <a:rPr lang="en-US" b="1"/>
            <a:t>Data Used:</a:t>
          </a:r>
          <a:r>
            <a:rPr lang="en-US"/>
            <a:t> Customer usage patterns, billing, and service calls.</a:t>
          </a:r>
        </a:p>
      </dgm:t>
    </dgm:pt>
    <dgm:pt modelId="{603496C4-12C1-4E45-9C6A-11A9B434C877}" type="parTrans" cxnId="{D6426166-B89F-482B-9D0F-D59CB57C935E}">
      <dgm:prSet/>
      <dgm:spPr/>
      <dgm:t>
        <a:bodyPr/>
        <a:lstStyle/>
        <a:p>
          <a:endParaRPr lang="en-US"/>
        </a:p>
      </dgm:t>
    </dgm:pt>
    <dgm:pt modelId="{4E4BB7A3-13EE-432B-A9E4-658BAA18939D}" type="sibTrans" cxnId="{D6426166-B89F-482B-9D0F-D59CB57C935E}">
      <dgm:prSet/>
      <dgm:spPr/>
      <dgm:t>
        <a:bodyPr/>
        <a:lstStyle/>
        <a:p>
          <a:endParaRPr lang="en-US"/>
        </a:p>
      </dgm:t>
    </dgm:pt>
    <dgm:pt modelId="{0E25FF03-ED06-4D2E-89B0-2E7AECC7176D}">
      <dgm:prSet/>
      <dgm:spPr/>
      <dgm:t>
        <a:bodyPr/>
        <a:lstStyle/>
        <a:p>
          <a:r>
            <a:rPr lang="en-US" b="1"/>
            <a:t>Approach:</a:t>
          </a:r>
          <a:r>
            <a:rPr lang="en-US"/>
            <a:t> Analyze historical data to identify churn indicators.</a:t>
          </a:r>
        </a:p>
      </dgm:t>
    </dgm:pt>
    <dgm:pt modelId="{7E7D6AC7-2ABA-4DBC-850D-839328EFBAB0}" type="parTrans" cxnId="{2E99EE0E-B5EC-4BF2-AEDA-64B6D360AAE2}">
      <dgm:prSet/>
      <dgm:spPr/>
      <dgm:t>
        <a:bodyPr/>
        <a:lstStyle/>
        <a:p>
          <a:endParaRPr lang="en-US"/>
        </a:p>
      </dgm:t>
    </dgm:pt>
    <dgm:pt modelId="{444E27F4-5C5A-4DC9-A24B-A20A7E4ADB4C}" type="sibTrans" cxnId="{2E99EE0E-B5EC-4BF2-AEDA-64B6D360AAE2}">
      <dgm:prSet/>
      <dgm:spPr/>
      <dgm:t>
        <a:bodyPr/>
        <a:lstStyle/>
        <a:p>
          <a:endParaRPr lang="en-US"/>
        </a:p>
      </dgm:t>
    </dgm:pt>
    <dgm:pt modelId="{7787A736-2229-45BF-BC57-F24003B53767}" type="pres">
      <dgm:prSet presAssocID="{D61002BA-2AAD-4BED-B63C-219A43561422}" presName="root" presStyleCnt="0">
        <dgm:presLayoutVars>
          <dgm:dir/>
          <dgm:resizeHandles val="exact"/>
        </dgm:presLayoutVars>
      </dgm:prSet>
      <dgm:spPr/>
    </dgm:pt>
    <dgm:pt modelId="{FF277DA2-6D2F-45BE-8F11-615AD90F4AF9}" type="pres">
      <dgm:prSet presAssocID="{D61002BA-2AAD-4BED-B63C-219A43561422}" presName="container" presStyleCnt="0">
        <dgm:presLayoutVars>
          <dgm:dir/>
          <dgm:resizeHandles val="exact"/>
        </dgm:presLayoutVars>
      </dgm:prSet>
      <dgm:spPr/>
    </dgm:pt>
    <dgm:pt modelId="{BFC1BF8F-6C8F-4C8C-84D4-3D2C07D3F6C3}" type="pres">
      <dgm:prSet presAssocID="{5E012326-0DAF-4A0B-A22F-8688412C0FD8}" presName="compNode" presStyleCnt="0"/>
      <dgm:spPr/>
    </dgm:pt>
    <dgm:pt modelId="{AC0CAC3E-B58A-45BD-B1FE-B1F124B714CE}" type="pres">
      <dgm:prSet presAssocID="{5E012326-0DAF-4A0B-A22F-8688412C0FD8}" presName="iconBgRect" presStyleLbl="bgShp" presStyleIdx="0" presStyleCnt="3"/>
      <dgm:spPr/>
    </dgm:pt>
    <dgm:pt modelId="{74707DD3-0DE0-426D-8B96-8EF2ADF887DD}" type="pres">
      <dgm:prSet presAssocID="{5E012326-0DAF-4A0B-A22F-8688412C0F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4DDA28C8-FAB8-4515-A91A-44C502B5A695}" type="pres">
      <dgm:prSet presAssocID="{5E012326-0DAF-4A0B-A22F-8688412C0FD8}" presName="spaceRect" presStyleCnt="0"/>
      <dgm:spPr/>
    </dgm:pt>
    <dgm:pt modelId="{7F7D5147-B8AB-44B3-AE3B-FFF6D3E33C5B}" type="pres">
      <dgm:prSet presAssocID="{5E012326-0DAF-4A0B-A22F-8688412C0FD8}" presName="textRect" presStyleLbl="revTx" presStyleIdx="0" presStyleCnt="3">
        <dgm:presLayoutVars>
          <dgm:chMax val="1"/>
          <dgm:chPref val="1"/>
        </dgm:presLayoutVars>
      </dgm:prSet>
      <dgm:spPr/>
    </dgm:pt>
    <dgm:pt modelId="{1CC55F2A-4D0A-4790-82C8-075E9D52E153}" type="pres">
      <dgm:prSet presAssocID="{000E0374-7D95-462C-A2C5-B74B83B906FE}" presName="sibTrans" presStyleLbl="sibTrans2D1" presStyleIdx="0" presStyleCnt="0"/>
      <dgm:spPr/>
    </dgm:pt>
    <dgm:pt modelId="{1FF59196-39B3-4457-A83F-0A4BEF46EFF3}" type="pres">
      <dgm:prSet presAssocID="{F8136FE7-C4C0-48A6-BC2A-86CECFC82364}" presName="compNode" presStyleCnt="0"/>
      <dgm:spPr/>
    </dgm:pt>
    <dgm:pt modelId="{F9D600E8-9FEC-493A-A20E-12FCC43C6F7E}" type="pres">
      <dgm:prSet presAssocID="{F8136FE7-C4C0-48A6-BC2A-86CECFC82364}" presName="iconBgRect" presStyleLbl="bgShp" presStyleIdx="1" presStyleCnt="3"/>
      <dgm:spPr/>
    </dgm:pt>
    <dgm:pt modelId="{F5F811EB-D07A-4C20-AD9D-F4671489E410}" type="pres">
      <dgm:prSet presAssocID="{F8136FE7-C4C0-48A6-BC2A-86CECFC823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F14FF85E-7E3E-4A5C-B431-AC9FE6689F53}" type="pres">
      <dgm:prSet presAssocID="{F8136FE7-C4C0-48A6-BC2A-86CECFC82364}" presName="spaceRect" presStyleCnt="0"/>
      <dgm:spPr/>
    </dgm:pt>
    <dgm:pt modelId="{77095FA8-354D-4314-B526-39D9EBE63D98}" type="pres">
      <dgm:prSet presAssocID="{F8136FE7-C4C0-48A6-BC2A-86CECFC82364}" presName="textRect" presStyleLbl="revTx" presStyleIdx="1" presStyleCnt="3">
        <dgm:presLayoutVars>
          <dgm:chMax val="1"/>
          <dgm:chPref val="1"/>
        </dgm:presLayoutVars>
      </dgm:prSet>
      <dgm:spPr/>
    </dgm:pt>
    <dgm:pt modelId="{23E90C1F-7F43-4327-AA8E-E9541B8D549C}" type="pres">
      <dgm:prSet presAssocID="{4E4BB7A3-13EE-432B-A9E4-658BAA18939D}" presName="sibTrans" presStyleLbl="sibTrans2D1" presStyleIdx="0" presStyleCnt="0"/>
      <dgm:spPr/>
    </dgm:pt>
    <dgm:pt modelId="{3CD43405-9CC2-47DD-B46E-586BE0288D44}" type="pres">
      <dgm:prSet presAssocID="{0E25FF03-ED06-4D2E-89B0-2E7AECC7176D}" presName="compNode" presStyleCnt="0"/>
      <dgm:spPr/>
    </dgm:pt>
    <dgm:pt modelId="{DD760502-886E-4240-A04E-9C56D9D1D984}" type="pres">
      <dgm:prSet presAssocID="{0E25FF03-ED06-4D2E-89B0-2E7AECC7176D}" presName="iconBgRect" presStyleLbl="bgShp" presStyleIdx="2" presStyleCnt="3"/>
      <dgm:spPr/>
    </dgm:pt>
    <dgm:pt modelId="{03FBA282-FE33-4A3B-9E53-539246EAAE10}" type="pres">
      <dgm:prSet presAssocID="{0E25FF03-ED06-4D2E-89B0-2E7AECC717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3A752F2-86AE-4A86-B94B-EA8698B03977}" type="pres">
      <dgm:prSet presAssocID="{0E25FF03-ED06-4D2E-89B0-2E7AECC7176D}" presName="spaceRect" presStyleCnt="0"/>
      <dgm:spPr/>
    </dgm:pt>
    <dgm:pt modelId="{D300C111-F7F5-46A1-A287-E307565618D3}" type="pres">
      <dgm:prSet presAssocID="{0E25FF03-ED06-4D2E-89B0-2E7AECC7176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C645006-D00C-47FB-8550-1B70417EF2B0}" type="presOf" srcId="{5E012326-0DAF-4A0B-A22F-8688412C0FD8}" destId="{7F7D5147-B8AB-44B3-AE3B-FFF6D3E33C5B}" srcOrd="0" destOrd="0" presId="urn:microsoft.com/office/officeart/2018/2/layout/IconCircleList"/>
    <dgm:cxn modelId="{2E99EE0E-B5EC-4BF2-AEDA-64B6D360AAE2}" srcId="{D61002BA-2AAD-4BED-B63C-219A43561422}" destId="{0E25FF03-ED06-4D2E-89B0-2E7AECC7176D}" srcOrd="2" destOrd="0" parTransId="{7E7D6AC7-2ABA-4DBC-850D-839328EFBAB0}" sibTransId="{444E27F4-5C5A-4DC9-A24B-A20A7E4ADB4C}"/>
    <dgm:cxn modelId="{0D0EB429-2934-40E9-870E-ACAC32A28711}" type="presOf" srcId="{4E4BB7A3-13EE-432B-A9E4-658BAA18939D}" destId="{23E90C1F-7F43-4327-AA8E-E9541B8D549C}" srcOrd="0" destOrd="0" presId="urn:microsoft.com/office/officeart/2018/2/layout/IconCircleList"/>
    <dgm:cxn modelId="{D6426166-B89F-482B-9D0F-D59CB57C935E}" srcId="{D61002BA-2AAD-4BED-B63C-219A43561422}" destId="{F8136FE7-C4C0-48A6-BC2A-86CECFC82364}" srcOrd="1" destOrd="0" parTransId="{603496C4-12C1-4E45-9C6A-11A9B434C877}" sibTransId="{4E4BB7A3-13EE-432B-A9E4-658BAA18939D}"/>
    <dgm:cxn modelId="{38B84D6B-8D88-4132-8EB1-999FED249949}" type="presOf" srcId="{000E0374-7D95-462C-A2C5-B74B83B906FE}" destId="{1CC55F2A-4D0A-4790-82C8-075E9D52E153}" srcOrd="0" destOrd="0" presId="urn:microsoft.com/office/officeart/2018/2/layout/IconCircleList"/>
    <dgm:cxn modelId="{E63A8855-73AF-4402-A1AD-C494002B3053}" type="presOf" srcId="{F8136FE7-C4C0-48A6-BC2A-86CECFC82364}" destId="{77095FA8-354D-4314-B526-39D9EBE63D98}" srcOrd="0" destOrd="0" presId="urn:microsoft.com/office/officeart/2018/2/layout/IconCircleList"/>
    <dgm:cxn modelId="{D69E4593-06BA-4EE4-9D9E-F636ACE1B516}" type="presOf" srcId="{0E25FF03-ED06-4D2E-89B0-2E7AECC7176D}" destId="{D300C111-F7F5-46A1-A287-E307565618D3}" srcOrd="0" destOrd="0" presId="urn:microsoft.com/office/officeart/2018/2/layout/IconCircleList"/>
    <dgm:cxn modelId="{392306DE-503A-4EA8-8D78-78D0C9830024}" type="presOf" srcId="{D61002BA-2AAD-4BED-B63C-219A43561422}" destId="{7787A736-2229-45BF-BC57-F24003B53767}" srcOrd="0" destOrd="0" presId="urn:microsoft.com/office/officeart/2018/2/layout/IconCircleList"/>
    <dgm:cxn modelId="{3E4C5BEF-1465-4F4E-A9A6-BD09F8E7058E}" srcId="{D61002BA-2AAD-4BED-B63C-219A43561422}" destId="{5E012326-0DAF-4A0B-A22F-8688412C0FD8}" srcOrd="0" destOrd="0" parTransId="{378ED3BD-F995-48B0-A3AA-2FE918CA70AF}" sibTransId="{000E0374-7D95-462C-A2C5-B74B83B906FE}"/>
    <dgm:cxn modelId="{A39FC435-667E-45EF-B763-E0B2FA4346BD}" type="presParOf" srcId="{7787A736-2229-45BF-BC57-F24003B53767}" destId="{FF277DA2-6D2F-45BE-8F11-615AD90F4AF9}" srcOrd="0" destOrd="0" presId="urn:microsoft.com/office/officeart/2018/2/layout/IconCircleList"/>
    <dgm:cxn modelId="{E140D22C-501C-46BD-BE85-FC20EFF72895}" type="presParOf" srcId="{FF277DA2-6D2F-45BE-8F11-615AD90F4AF9}" destId="{BFC1BF8F-6C8F-4C8C-84D4-3D2C07D3F6C3}" srcOrd="0" destOrd="0" presId="urn:microsoft.com/office/officeart/2018/2/layout/IconCircleList"/>
    <dgm:cxn modelId="{F4F03F6C-67D5-429F-A19E-B4AB73A86FD3}" type="presParOf" srcId="{BFC1BF8F-6C8F-4C8C-84D4-3D2C07D3F6C3}" destId="{AC0CAC3E-B58A-45BD-B1FE-B1F124B714CE}" srcOrd="0" destOrd="0" presId="urn:microsoft.com/office/officeart/2018/2/layout/IconCircleList"/>
    <dgm:cxn modelId="{93673237-50E4-4117-9D1D-244B5EB9401F}" type="presParOf" srcId="{BFC1BF8F-6C8F-4C8C-84D4-3D2C07D3F6C3}" destId="{74707DD3-0DE0-426D-8B96-8EF2ADF887DD}" srcOrd="1" destOrd="0" presId="urn:microsoft.com/office/officeart/2018/2/layout/IconCircleList"/>
    <dgm:cxn modelId="{5BF69166-E1A2-4939-AC96-D59279DFD615}" type="presParOf" srcId="{BFC1BF8F-6C8F-4C8C-84D4-3D2C07D3F6C3}" destId="{4DDA28C8-FAB8-4515-A91A-44C502B5A695}" srcOrd="2" destOrd="0" presId="urn:microsoft.com/office/officeart/2018/2/layout/IconCircleList"/>
    <dgm:cxn modelId="{EC4B0456-AE83-4076-B2AE-9267303A7BE5}" type="presParOf" srcId="{BFC1BF8F-6C8F-4C8C-84D4-3D2C07D3F6C3}" destId="{7F7D5147-B8AB-44B3-AE3B-FFF6D3E33C5B}" srcOrd="3" destOrd="0" presId="urn:microsoft.com/office/officeart/2018/2/layout/IconCircleList"/>
    <dgm:cxn modelId="{3D77AC7D-5023-416B-A76C-7E874A00BD92}" type="presParOf" srcId="{FF277DA2-6D2F-45BE-8F11-615AD90F4AF9}" destId="{1CC55F2A-4D0A-4790-82C8-075E9D52E153}" srcOrd="1" destOrd="0" presId="urn:microsoft.com/office/officeart/2018/2/layout/IconCircleList"/>
    <dgm:cxn modelId="{4E5D8823-27BD-475B-88B1-7FC0A1DF8A79}" type="presParOf" srcId="{FF277DA2-6D2F-45BE-8F11-615AD90F4AF9}" destId="{1FF59196-39B3-4457-A83F-0A4BEF46EFF3}" srcOrd="2" destOrd="0" presId="urn:microsoft.com/office/officeart/2018/2/layout/IconCircleList"/>
    <dgm:cxn modelId="{C6128508-6731-461F-9976-908AC426D5F7}" type="presParOf" srcId="{1FF59196-39B3-4457-A83F-0A4BEF46EFF3}" destId="{F9D600E8-9FEC-493A-A20E-12FCC43C6F7E}" srcOrd="0" destOrd="0" presId="urn:microsoft.com/office/officeart/2018/2/layout/IconCircleList"/>
    <dgm:cxn modelId="{C38EDD0B-CF72-4819-9336-F078B831CBC4}" type="presParOf" srcId="{1FF59196-39B3-4457-A83F-0A4BEF46EFF3}" destId="{F5F811EB-D07A-4C20-AD9D-F4671489E410}" srcOrd="1" destOrd="0" presId="urn:microsoft.com/office/officeart/2018/2/layout/IconCircleList"/>
    <dgm:cxn modelId="{F2C73B25-3A8B-485E-A952-C62CCB14ED69}" type="presParOf" srcId="{1FF59196-39B3-4457-A83F-0A4BEF46EFF3}" destId="{F14FF85E-7E3E-4A5C-B431-AC9FE6689F53}" srcOrd="2" destOrd="0" presId="urn:microsoft.com/office/officeart/2018/2/layout/IconCircleList"/>
    <dgm:cxn modelId="{808369ED-6F0D-4C37-8466-C07E524C649B}" type="presParOf" srcId="{1FF59196-39B3-4457-A83F-0A4BEF46EFF3}" destId="{77095FA8-354D-4314-B526-39D9EBE63D98}" srcOrd="3" destOrd="0" presId="urn:microsoft.com/office/officeart/2018/2/layout/IconCircleList"/>
    <dgm:cxn modelId="{A60001F3-2933-4092-BCF7-6F692CAEDB01}" type="presParOf" srcId="{FF277DA2-6D2F-45BE-8F11-615AD90F4AF9}" destId="{23E90C1F-7F43-4327-AA8E-E9541B8D549C}" srcOrd="3" destOrd="0" presId="urn:microsoft.com/office/officeart/2018/2/layout/IconCircleList"/>
    <dgm:cxn modelId="{CFEF76CE-9834-4A15-BB51-518351029771}" type="presParOf" srcId="{FF277DA2-6D2F-45BE-8F11-615AD90F4AF9}" destId="{3CD43405-9CC2-47DD-B46E-586BE0288D44}" srcOrd="4" destOrd="0" presId="urn:microsoft.com/office/officeart/2018/2/layout/IconCircleList"/>
    <dgm:cxn modelId="{1BF16252-0E01-461C-9867-0D7F3159C18D}" type="presParOf" srcId="{3CD43405-9CC2-47DD-B46E-586BE0288D44}" destId="{DD760502-886E-4240-A04E-9C56D9D1D984}" srcOrd="0" destOrd="0" presId="urn:microsoft.com/office/officeart/2018/2/layout/IconCircleList"/>
    <dgm:cxn modelId="{5C8E3CF6-E009-402D-854F-A101EEE7AF59}" type="presParOf" srcId="{3CD43405-9CC2-47DD-B46E-586BE0288D44}" destId="{03FBA282-FE33-4A3B-9E53-539246EAAE10}" srcOrd="1" destOrd="0" presId="urn:microsoft.com/office/officeart/2018/2/layout/IconCircleList"/>
    <dgm:cxn modelId="{10EC5503-105C-49AE-8361-617636A362F7}" type="presParOf" srcId="{3CD43405-9CC2-47DD-B46E-586BE0288D44}" destId="{33A752F2-86AE-4A86-B94B-EA8698B03977}" srcOrd="2" destOrd="0" presId="urn:microsoft.com/office/officeart/2018/2/layout/IconCircleList"/>
    <dgm:cxn modelId="{425AF67E-1FBC-4697-A33C-6DD04DDA1990}" type="presParOf" srcId="{3CD43405-9CC2-47DD-B46E-586BE0288D44}" destId="{D300C111-F7F5-46A1-A287-E307565618D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B9D9B4-223E-4F0F-BDCF-19CA5A42EBC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70BEDED-15C0-47E0-BC70-72B5CE860B5A}">
      <dgm:prSet/>
      <dgm:spPr/>
      <dgm:t>
        <a:bodyPr/>
        <a:lstStyle/>
        <a:p>
          <a:r>
            <a:rPr lang="en-US" b="1" dirty="0"/>
            <a:t>Definition:</a:t>
          </a:r>
          <a:r>
            <a:rPr lang="en-US" dirty="0"/>
            <a:t> A machine learning technique that categorizes data.</a:t>
          </a:r>
        </a:p>
      </dgm:t>
    </dgm:pt>
    <dgm:pt modelId="{B4F9CCD0-25E8-4535-8AD4-B17B00C5DAEF}" type="parTrans" cxnId="{BE1AFFC7-CF2F-45FC-A2F3-DF65A43B0530}">
      <dgm:prSet/>
      <dgm:spPr/>
      <dgm:t>
        <a:bodyPr/>
        <a:lstStyle/>
        <a:p>
          <a:endParaRPr lang="en-US"/>
        </a:p>
      </dgm:t>
    </dgm:pt>
    <dgm:pt modelId="{181C16F8-12E1-4CA4-A006-E99F2F20275A}" type="sibTrans" cxnId="{BE1AFFC7-CF2F-45FC-A2F3-DF65A43B0530}">
      <dgm:prSet/>
      <dgm:spPr/>
      <dgm:t>
        <a:bodyPr/>
        <a:lstStyle/>
        <a:p>
          <a:endParaRPr lang="en-US"/>
        </a:p>
      </dgm:t>
    </dgm:pt>
    <dgm:pt modelId="{06494B0D-79C8-4059-B8C9-BE793909286C}">
      <dgm:prSet/>
      <dgm:spPr/>
      <dgm:t>
        <a:bodyPr/>
        <a:lstStyle/>
        <a:p>
          <a:r>
            <a:rPr lang="en-US" b="1" dirty="0"/>
            <a:t>Why It Matters:</a:t>
          </a:r>
          <a:r>
            <a:rPr lang="en-US" dirty="0"/>
            <a:t> Helps predict whether a customer will churn (Yes/No).</a:t>
          </a:r>
        </a:p>
      </dgm:t>
    </dgm:pt>
    <dgm:pt modelId="{9C3DBBB5-C072-40A6-8D33-9252A5250C74}" type="parTrans" cxnId="{8F3C968A-87FF-4BC7-B1DD-C86873429C66}">
      <dgm:prSet/>
      <dgm:spPr/>
      <dgm:t>
        <a:bodyPr/>
        <a:lstStyle/>
        <a:p>
          <a:endParaRPr lang="en-US"/>
        </a:p>
      </dgm:t>
    </dgm:pt>
    <dgm:pt modelId="{34E62E87-120B-4ED4-9C30-8BD2A2324F5E}" type="sibTrans" cxnId="{8F3C968A-87FF-4BC7-B1DD-C86873429C66}">
      <dgm:prSet/>
      <dgm:spPr/>
      <dgm:t>
        <a:bodyPr/>
        <a:lstStyle/>
        <a:p>
          <a:endParaRPr lang="en-US"/>
        </a:p>
      </dgm:t>
    </dgm:pt>
    <dgm:pt modelId="{19E195F0-3649-41DB-805F-F40D4DA863DD}">
      <dgm:prSet/>
      <dgm:spPr/>
      <dgm:t>
        <a:bodyPr/>
        <a:lstStyle/>
        <a:p>
          <a:r>
            <a:rPr lang="en-US" b="1" dirty="0"/>
            <a:t>Real-World Example:</a:t>
          </a:r>
          <a:r>
            <a:rPr lang="en-US" dirty="0"/>
            <a:t> Banks predicting loan defaults.</a:t>
          </a:r>
        </a:p>
      </dgm:t>
    </dgm:pt>
    <dgm:pt modelId="{91064540-D6DE-4C56-9CF9-B7A2D2F2CD15}" type="parTrans" cxnId="{136EBA7C-BE63-4B38-9963-9A3DC14782FC}">
      <dgm:prSet/>
      <dgm:spPr/>
      <dgm:t>
        <a:bodyPr/>
        <a:lstStyle/>
        <a:p>
          <a:endParaRPr lang="en-US"/>
        </a:p>
      </dgm:t>
    </dgm:pt>
    <dgm:pt modelId="{59CA39ED-9107-45FE-9F16-1B8E43732D4E}" type="sibTrans" cxnId="{136EBA7C-BE63-4B38-9963-9A3DC14782FC}">
      <dgm:prSet/>
      <dgm:spPr/>
      <dgm:t>
        <a:bodyPr/>
        <a:lstStyle/>
        <a:p>
          <a:endParaRPr lang="en-US"/>
        </a:p>
      </dgm:t>
    </dgm:pt>
    <dgm:pt modelId="{D1C4818C-E6E5-4C8B-B473-E56B3630F157}">
      <dgm:prSet phldr="0"/>
      <dgm:spPr/>
      <dgm:t>
        <a:bodyPr/>
        <a:lstStyle/>
        <a:p>
          <a:pPr rtl="0"/>
          <a:r>
            <a:rPr lang="en-US" dirty="0">
              <a:latin typeface="Aptos Display" panose="02110004020202020204"/>
            </a:rPr>
            <a:t>For our case the churn is shown in the diagram</a:t>
          </a:r>
        </a:p>
      </dgm:t>
    </dgm:pt>
    <dgm:pt modelId="{12A72AD8-DE1E-47CD-8991-1A8856505B34}" type="parTrans" cxnId="{21A6625B-361C-40A5-91FB-12522F4EC7A0}">
      <dgm:prSet/>
      <dgm:spPr/>
    </dgm:pt>
    <dgm:pt modelId="{A7194594-06AE-4968-A712-D87ACFAB61EA}" type="sibTrans" cxnId="{21A6625B-361C-40A5-91FB-12522F4EC7A0}">
      <dgm:prSet/>
      <dgm:spPr/>
    </dgm:pt>
    <dgm:pt modelId="{BE8A443C-3729-4929-9E7B-9DB40DCB67A1}">
      <dgm:prSet phldr="0"/>
      <dgm:spPr/>
      <dgm:t>
        <a:bodyPr/>
        <a:lstStyle/>
        <a:p>
          <a:endParaRPr lang="en-US" dirty="0">
            <a:latin typeface="Aptos Display" panose="02110004020202020204"/>
          </a:endParaRPr>
        </a:p>
      </dgm:t>
    </dgm:pt>
    <dgm:pt modelId="{B89829E6-EF8D-41F0-BD99-ED95B797B4F1}" type="parTrans" cxnId="{249E539A-0CB3-4CA5-9DFB-619EBEAE8B21}">
      <dgm:prSet/>
      <dgm:spPr/>
    </dgm:pt>
    <dgm:pt modelId="{B76AEE4F-7F82-42E6-B467-C0C4F227F130}" type="sibTrans" cxnId="{249E539A-0CB3-4CA5-9DFB-619EBEAE8B21}">
      <dgm:prSet/>
      <dgm:spPr/>
    </dgm:pt>
    <dgm:pt modelId="{DDCB63B2-FDA3-4AB9-89F0-54A652BCCF9D}" type="pres">
      <dgm:prSet presAssocID="{4CB9D9B4-223E-4F0F-BDCF-19CA5A42EBC0}" presName="linear" presStyleCnt="0">
        <dgm:presLayoutVars>
          <dgm:animLvl val="lvl"/>
          <dgm:resizeHandles val="exact"/>
        </dgm:presLayoutVars>
      </dgm:prSet>
      <dgm:spPr/>
    </dgm:pt>
    <dgm:pt modelId="{24F0E01A-1D9E-421A-9A2C-423B879DEA8E}" type="pres">
      <dgm:prSet presAssocID="{970BEDED-15C0-47E0-BC70-72B5CE860B5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A2E018A-6D0B-41DF-AA53-A94FD6076F56}" type="pres">
      <dgm:prSet presAssocID="{181C16F8-12E1-4CA4-A006-E99F2F20275A}" presName="spacer" presStyleCnt="0"/>
      <dgm:spPr/>
    </dgm:pt>
    <dgm:pt modelId="{B249D02E-D5C2-4A30-94F0-CC564C7A12C7}" type="pres">
      <dgm:prSet presAssocID="{06494B0D-79C8-4059-B8C9-BE793909286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38C74DA-301B-4C8F-9166-247BAEC6DE4B}" type="pres">
      <dgm:prSet presAssocID="{34E62E87-120B-4ED4-9C30-8BD2A2324F5E}" presName="spacer" presStyleCnt="0"/>
      <dgm:spPr/>
    </dgm:pt>
    <dgm:pt modelId="{D6351F42-035D-4A1C-B013-CFBF73C977EC}" type="pres">
      <dgm:prSet presAssocID="{19E195F0-3649-41DB-805F-F40D4DA863D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53A0371-4AD6-4DEB-94DC-E2059B1395A4}" type="pres">
      <dgm:prSet presAssocID="{59CA39ED-9107-45FE-9F16-1B8E43732D4E}" presName="spacer" presStyleCnt="0"/>
      <dgm:spPr/>
    </dgm:pt>
    <dgm:pt modelId="{2386DC4D-759B-4C2B-B720-94EB9571B342}" type="pres">
      <dgm:prSet presAssocID="{D1C4818C-E6E5-4C8B-B473-E56B3630F15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180DE46-9BF5-4E40-9242-E65FFEED5598}" type="pres">
      <dgm:prSet presAssocID="{A7194594-06AE-4968-A712-D87ACFAB61EA}" presName="spacer" presStyleCnt="0"/>
      <dgm:spPr/>
    </dgm:pt>
    <dgm:pt modelId="{FE0300CD-86C4-4AF4-B0D1-C50E5D737F3F}" type="pres">
      <dgm:prSet presAssocID="{BE8A443C-3729-4929-9E7B-9DB40DCB67A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E189A1D-AC46-40F0-B62B-619F8CD6A508}" type="presOf" srcId="{970BEDED-15C0-47E0-BC70-72B5CE860B5A}" destId="{24F0E01A-1D9E-421A-9A2C-423B879DEA8E}" srcOrd="0" destOrd="0" presId="urn:microsoft.com/office/officeart/2005/8/layout/vList2"/>
    <dgm:cxn modelId="{ECFCF222-EC79-47A8-9A94-734D1E7BE303}" type="presOf" srcId="{19E195F0-3649-41DB-805F-F40D4DA863DD}" destId="{D6351F42-035D-4A1C-B013-CFBF73C977EC}" srcOrd="0" destOrd="0" presId="urn:microsoft.com/office/officeart/2005/8/layout/vList2"/>
    <dgm:cxn modelId="{526B3224-3344-4CE7-97E2-4CE5E59909E2}" type="presOf" srcId="{06494B0D-79C8-4059-B8C9-BE793909286C}" destId="{B249D02E-D5C2-4A30-94F0-CC564C7A12C7}" srcOrd="0" destOrd="0" presId="urn:microsoft.com/office/officeart/2005/8/layout/vList2"/>
    <dgm:cxn modelId="{21A6625B-361C-40A5-91FB-12522F4EC7A0}" srcId="{4CB9D9B4-223E-4F0F-BDCF-19CA5A42EBC0}" destId="{D1C4818C-E6E5-4C8B-B473-E56B3630F157}" srcOrd="3" destOrd="0" parTransId="{12A72AD8-DE1E-47CD-8991-1A8856505B34}" sibTransId="{A7194594-06AE-4968-A712-D87ACFAB61EA}"/>
    <dgm:cxn modelId="{D010C670-5C69-4D10-9269-486DD1B2D9E9}" type="presOf" srcId="{D1C4818C-E6E5-4C8B-B473-E56B3630F157}" destId="{2386DC4D-759B-4C2B-B720-94EB9571B342}" srcOrd="0" destOrd="0" presId="urn:microsoft.com/office/officeart/2005/8/layout/vList2"/>
    <dgm:cxn modelId="{136EBA7C-BE63-4B38-9963-9A3DC14782FC}" srcId="{4CB9D9B4-223E-4F0F-BDCF-19CA5A42EBC0}" destId="{19E195F0-3649-41DB-805F-F40D4DA863DD}" srcOrd="2" destOrd="0" parTransId="{91064540-D6DE-4C56-9CF9-B7A2D2F2CD15}" sibTransId="{59CA39ED-9107-45FE-9F16-1B8E43732D4E}"/>
    <dgm:cxn modelId="{8F3C968A-87FF-4BC7-B1DD-C86873429C66}" srcId="{4CB9D9B4-223E-4F0F-BDCF-19CA5A42EBC0}" destId="{06494B0D-79C8-4059-B8C9-BE793909286C}" srcOrd="1" destOrd="0" parTransId="{9C3DBBB5-C072-40A6-8D33-9252A5250C74}" sibTransId="{34E62E87-120B-4ED4-9C30-8BD2A2324F5E}"/>
    <dgm:cxn modelId="{603A4094-8950-4A6E-81A4-0E266A526698}" type="presOf" srcId="{BE8A443C-3729-4929-9E7B-9DB40DCB67A1}" destId="{FE0300CD-86C4-4AF4-B0D1-C50E5D737F3F}" srcOrd="0" destOrd="0" presId="urn:microsoft.com/office/officeart/2005/8/layout/vList2"/>
    <dgm:cxn modelId="{249E539A-0CB3-4CA5-9DFB-619EBEAE8B21}" srcId="{4CB9D9B4-223E-4F0F-BDCF-19CA5A42EBC0}" destId="{BE8A443C-3729-4929-9E7B-9DB40DCB67A1}" srcOrd="4" destOrd="0" parTransId="{B89829E6-EF8D-41F0-BD99-ED95B797B4F1}" sibTransId="{B76AEE4F-7F82-42E6-B467-C0C4F227F130}"/>
    <dgm:cxn modelId="{4C9A26C4-6241-4FB0-ADF6-584C7939CCDE}" type="presOf" srcId="{4CB9D9B4-223E-4F0F-BDCF-19CA5A42EBC0}" destId="{DDCB63B2-FDA3-4AB9-89F0-54A652BCCF9D}" srcOrd="0" destOrd="0" presId="urn:microsoft.com/office/officeart/2005/8/layout/vList2"/>
    <dgm:cxn modelId="{BE1AFFC7-CF2F-45FC-A2F3-DF65A43B0530}" srcId="{4CB9D9B4-223E-4F0F-BDCF-19CA5A42EBC0}" destId="{970BEDED-15C0-47E0-BC70-72B5CE860B5A}" srcOrd="0" destOrd="0" parTransId="{B4F9CCD0-25E8-4535-8AD4-B17B00C5DAEF}" sibTransId="{181C16F8-12E1-4CA4-A006-E99F2F20275A}"/>
    <dgm:cxn modelId="{922D7C72-65FE-4B12-8D1E-0B9BADB194D0}" type="presParOf" srcId="{DDCB63B2-FDA3-4AB9-89F0-54A652BCCF9D}" destId="{24F0E01A-1D9E-421A-9A2C-423B879DEA8E}" srcOrd="0" destOrd="0" presId="urn:microsoft.com/office/officeart/2005/8/layout/vList2"/>
    <dgm:cxn modelId="{4B03ED0E-94D8-41FD-ADB6-881301E7D39E}" type="presParOf" srcId="{DDCB63B2-FDA3-4AB9-89F0-54A652BCCF9D}" destId="{2A2E018A-6D0B-41DF-AA53-A94FD6076F56}" srcOrd="1" destOrd="0" presId="urn:microsoft.com/office/officeart/2005/8/layout/vList2"/>
    <dgm:cxn modelId="{93FE6564-6CBB-433D-8E9D-1096AA46F7B1}" type="presParOf" srcId="{DDCB63B2-FDA3-4AB9-89F0-54A652BCCF9D}" destId="{B249D02E-D5C2-4A30-94F0-CC564C7A12C7}" srcOrd="2" destOrd="0" presId="urn:microsoft.com/office/officeart/2005/8/layout/vList2"/>
    <dgm:cxn modelId="{09B3FCB8-4707-428C-9FEA-83A08ADE54F7}" type="presParOf" srcId="{DDCB63B2-FDA3-4AB9-89F0-54A652BCCF9D}" destId="{C38C74DA-301B-4C8F-9166-247BAEC6DE4B}" srcOrd="3" destOrd="0" presId="urn:microsoft.com/office/officeart/2005/8/layout/vList2"/>
    <dgm:cxn modelId="{60C1DDB3-F36D-4829-9CC1-B1CB29D2F8E6}" type="presParOf" srcId="{DDCB63B2-FDA3-4AB9-89F0-54A652BCCF9D}" destId="{D6351F42-035D-4A1C-B013-CFBF73C977EC}" srcOrd="4" destOrd="0" presId="urn:microsoft.com/office/officeart/2005/8/layout/vList2"/>
    <dgm:cxn modelId="{AAB9D07A-ADCE-47CE-8579-49EBAFD2A8F9}" type="presParOf" srcId="{DDCB63B2-FDA3-4AB9-89F0-54A652BCCF9D}" destId="{053A0371-4AD6-4DEB-94DC-E2059B1395A4}" srcOrd="5" destOrd="0" presId="urn:microsoft.com/office/officeart/2005/8/layout/vList2"/>
    <dgm:cxn modelId="{EBE071F1-55C1-422C-B3A5-1066B5B85577}" type="presParOf" srcId="{DDCB63B2-FDA3-4AB9-89F0-54A652BCCF9D}" destId="{2386DC4D-759B-4C2B-B720-94EB9571B342}" srcOrd="6" destOrd="0" presId="urn:microsoft.com/office/officeart/2005/8/layout/vList2"/>
    <dgm:cxn modelId="{6B4AD573-F159-48E8-9F0F-FACDE1452BD0}" type="presParOf" srcId="{DDCB63B2-FDA3-4AB9-89F0-54A652BCCF9D}" destId="{3180DE46-9BF5-4E40-9242-E65FFEED5598}" srcOrd="7" destOrd="0" presId="urn:microsoft.com/office/officeart/2005/8/layout/vList2"/>
    <dgm:cxn modelId="{579C0AC9-E813-4978-9788-94DFE7563E9F}" type="presParOf" srcId="{DDCB63B2-FDA3-4AB9-89F0-54A652BCCF9D}" destId="{FE0300CD-86C4-4AF4-B0D1-C50E5D737F3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AA5E07-A725-4295-ABCC-0F84871B2A34}" type="doc">
      <dgm:prSet loTypeId="urn:microsoft.com/office/officeart/2005/8/layout/arrow5" loCatId="relationship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F639340-BE51-421B-97FA-C3DBDD41CDBB}">
      <dgm:prSet/>
      <dgm:spPr/>
      <dgm:t>
        <a:bodyPr/>
        <a:lstStyle/>
        <a:p>
          <a:r>
            <a:rPr lang="en-US" b="1"/>
            <a:t>Models Tested:</a:t>
          </a:r>
          <a:endParaRPr lang="en-US"/>
        </a:p>
      </dgm:t>
    </dgm:pt>
    <dgm:pt modelId="{1BB4CF63-2962-4202-B0D8-F7BAD9DE1A71}" type="parTrans" cxnId="{93CD9971-81FE-4224-A980-127571FCCE42}">
      <dgm:prSet/>
      <dgm:spPr/>
      <dgm:t>
        <a:bodyPr/>
        <a:lstStyle/>
        <a:p>
          <a:endParaRPr lang="en-US"/>
        </a:p>
      </dgm:t>
    </dgm:pt>
    <dgm:pt modelId="{B8052922-A1B1-4E48-AE1D-7A81C34BDB4B}" type="sibTrans" cxnId="{93CD9971-81FE-4224-A980-127571FCCE42}">
      <dgm:prSet/>
      <dgm:spPr/>
      <dgm:t>
        <a:bodyPr/>
        <a:lstStyle/>
        <a:p>
          <a:endParaRPr lang="en-US"/>
        </a:p>
      </dgm:t>
    </dgm:pt>
    <dgm:pt modelId="{A8CDDCDC-1A76-48B3-A410-50EA93438A9F}">
      <dgm:prSet/>
      <dgm:spPr/>
      <dgm:t>
        <a:bodyPr/>
        <a:lstStyle/>
        <a:p>
          <a:r>
            <a:rPr lang="en-US" b="1"/>
            <a:t>Logistic Regression:</a:t>
          </a:r>
          <a:r>
            <a:rPr lang="en-US"/>
            <a:t> Simple and interpretable.</a:t>
          </a:r>
        </a:p>
      </dgm:t>
    </dgm:pt>
    <dgm:pt modelId="{1921D7D6-8C1D-47C7-B1F4-8E380EAADA17}" type="parTrans" cxnId="{5D1AF4BD-18FF-45FF-AEB0-2E13681B405E}">
      <dgm:prSet/>
      <dgm:spPr/>
      <dgm:t>
        <a:bodyPr/>
        <a:lstStyle/>
        <a:p>
          <a:endParaRPr lang="en-US"/>
        </a:p>
      </dgm:t>
    </dgm:pt>
    <dgm:pt modelId="{5667DFD2-DD36-4704-B2C0-4D9C90B2E966}" type="sibTrans" cxnId="{5D1AF4BD-18FF-45FF-AEB0-2E13681B405E}">
      <dgm:prSet/>
      <dgm:spPr/>
      <dgm:t>
        <a:bodyPr/>
        <a:lstStyle/>
        <a:p>
          <a:endParaRPr lang="en-US"/>
        </a:p>
      </dgm:t>
    </dgm:pt>
    <dgm:pt modelId="{07F721EF-084B-4A0C-8062-339F10CC666B}">
      <dgm:prSet/>
      <dgm:spPr/>
      <dgm:t>
        <a:bodyPr/>
        <a:lstStyle/>
        <a:p>
          <a:r>
            <a:rPr lang="en-US" b="1"/>
            <a:t>Decision Tree:</a:t>
          </a:r>
          <a:r>
            <a:rPr lang="en-US"/>
            <a:t> More flexible and powerful.</a:t>
          </a:r>
        </a:p>
      </dgm:t>
    </dgm:pt>
    <dgm:pt modelId="{0C7EEC32-752A-4911-8D2A-818D56278D5D}" type="parTrans" cxnId="{4D46A231-FD38-43D1-875F-6C06078C8EA1}">
      <dgm:prSet/>
      <dgm:spPr/>
      <dgm:t>
        <a:bodyPr/>
        <a:lstStyle/>
        <a:p>
          <a:endParaRPr lang="en-US"/>
        </a:p>
      </dgm:t>
    </dgm:pt>
    <dgm:pt modelId="{122BBE39-D78C-47EE-9E00-C4563060F69A}" type="sibTrans" cxnId="{4D46A231-FD38-43D1-875F-6C06078C8EA1}">
      <dgm:prSet/>
      <dgm:spPr/>
      <dgm:t>
        <a:bodyPr/>
        <a:lstStyle/>
        <a:p>
          <a:endParaRPr lang="en-US"/>
        </a:p>
      </dgm:t>
    </dgm:pt>
    <dgm:pt modelId="{E43D74AC-90C7-4BBA-996D-A31BDBEBD04D}">
      <dgm:prSet/>
      <dgm:spPr/>
      <dgm:t>
        <a:bodyPr/>
        <a:lstStyle/>
        <a:p>
          <a:r>
            <a:rPr lang="en-US" b="1"/>
            <a:t>Tuned Decision Tree:</a:t>
          </a:r>
          <a:r>
            <a:rPr lang="en-US"/>
            <a:t> Improved accuracy by adjusting parameters.</a:t>
          </a:r>
        </a:p>
      </dgm:t>
    </dgm:pt>
    <dgm:pt modelId="{5C630D0C-D101-49D6-B931-1010EB410E6B}" type="parTrans" cxnId="{5F82C9FF-3401-4C80-A759-D1E6402E0C83}">
      <dgm:prSet/>
      <dgm:spPr/>
      <dgm:t>
        <a:bodyPr/>
        <a:lstStyle/>
        <a:p>
          <a:endParaRPr lang="en-US"/>
        </a:p>
      </dgm:t>
    </dgm:pt>
    <dgm:pt modelId="{B1B23352-7F7D-499B-88E0-B1F8C7443BA2}" type="sibTrans" cxnId="{5F82C9FF-3401-4C80-A759-D1E6402E0C83}">
      <dgm:prSet/>
      <dgm:spPr/>
      <dgm:t>
        <a:bodyPr/>
        <a:lstStyle/>
        <a:p>
          <a:endParaRPr lang="en-US"/>
        </a:p>
      </dgm:t>
    </dgm:pt>
    <dgm:pt modelId="{AF3FEE15-0E62-42FF-B2F9-AE4AFCCBB5C5}">
      <dgm:prSet/>
      <dgm:spPr/>
      <dgm:t>
        <a:bodyPr/>
        <a:lstStyle/>
        <a:p>
          <a:r>
            <a:rPr lang="en-US" b="1"/>
            <a:t>Performance Metrics:</a:t>
          </a:r>
          <a:endParaRPr lang="en-US"/>
        </a:p>
      </dgm:t>
    </dgm:pt>
    <dgm:pt modelId="{38D94438-3834-4387-8215-131E86353BA5}" type="parTrans" cxnId="{50D79A46-9470-4A62-91E3-11706F38F045}">
      <dgm:prSet/>
      <dgm:spPr/>
      <dgm:t>
        <a:bodyPr/>
        <a:lstStyle/>
        <a:p>
          <a:endParaRPr lang="en-US"/>
        </a:p>
      </dgm:t>
    </dgm:pt>
    <dgm:pt modelId="{E4F889E5-A101-4B91-AA07-BF9FE7EE743A}" type="sibTrans" cxnId="{50D79A46-9470-4A62-91E3-11706F38F045}">
      <dgm:prSet/>
      <dgm:spPr/>
      <dgm:t>
        <a:bodyPr/>
        <a:lstStyle/>
        <a:p>
          <a:endParaRPr lang="en-US"/>
        </a:p>
      </dgm:t>
    </dgm:pt>
    <dgm:pt modelId="{50D31698-4FB6-4983-9227-BD3FE1A03434}">
      <dgm:prSet/>
      <dgm:spPr/>
      <dgm:t>
        <a:bodyPr/>
        <a:lstStyle/>
        <a:p>
          <a:r>
            <a:rPr lang="en-US"/>
            <a:t>Accuracy: How often the model was correct.</a:t>
          </a:r>
        </a:p>
      </dgm:t>
    </dgm:pt>
    <dgm:pt modelId="{4DAC3BBC-E6B1-4E71-A741-912E0D823DF1}" type="parTrans" cxnId="{92D239D5-9DB0-4FEF-9582-3853518897AB}">
      <dgm:prSet/>
      <dgm:spPr/>
      <dgm:t>
        <a:bodyPr/>
        <a:lstStyle/>
        <a:p>
          <a:endParaRPr lang="en-US"/>
        </a:p>
      </dgm:t>
    </dgm:pt>
    <dgm:pt modelId="{C2B71A13-7F92-4F42-A7C4-7FE20B819C86}" type="sibTrans" cxnId="{92D239D5-9DB0-4FEF-9582-3853518897AB}">
      <dgm:prSet/>
      <dgm:spPr/>
      <dgm:t>
        <a:bodyPr/>
        <a:lstStyle/>
        <a:p>
          <a:endParaRPr lang="en-US"/>
        </a:p>
      </dgm:t>
    </dgm:pt>
    <dgm:pt modelId="{DC941787-96B2-4C5C-9C2D-22F400D74F23}">
      <dgm:prSet/>
      <dgm:spPr/>
      <dgm:t>
        <a:bodyPr/>
        <a:lstStyle/>
        <a:p>
          <a:r>
            <a:rPr lang="en-US"/>
            <a:t>Precision &amp; Recall: How well the model identified actual churners.</a:t>
          </a:r>
        </a:p>
      </dgm:t>
    </dgm:pt>
    <dgm:pt modelId="{DA44ABBD-58D0-4924-A031-783FEEAB1764}" type="parTrans" cxnId="{B6CADEBB-73C3-4622-8411-038FAE380387}">
      <dgm:prSet/>
      <dgm:spPr/>
      <dgm:t>
        <a:bodyPr/>
        <a:lstStyle/>
        <a:p>
          <a:endParaRPr lang="en-US"/>
        </a:p>
      </dgm:t>
    </dgm:pt>
    <dgm:pt modelId="{B8AFF8C0-E60D-4F79-B4FD-D8DA0B0C0EA9}" type="sibTrans" cxnId="{B6CADEBB-73C3-4622-8411-038FAE380387}">
      <dgm:prSet/>
      <dgm:spPr/>
      <dgm:t>
        <a:bodyPr/>
        <a:lstStyle/>
        <a:p>
          <a:endParaRPr lang="en-US"/>
        </a:p>
      </dgm:t>
    </dgm:pt>
    <dgm:pt modelId="{9FA235E3-4A95-45E2-A221-AB3B7FDF0BF7}" type="pres">
      <dgm:prSet presAssocID="{22AA5E07-A725-4295-ABCC-0F84871B2A34}" presName="diagram" presStyleCnt="0">
        <dgm:presLayoutVars>
          <dgm:dir/>
          <dgm:resizeHandles val="exact"/>
        </dgm:presLayoutVars>
      </dgm:prSet>
      <dgm:spPr/>
    </dgm:pt>
    <dgm:pt modelId="{82C8942C-D276-4D8D-9669-A2502FF3EF7B}" type="pres">
      <dgm:prSet presAssocID="{EF639340-BE51-421B-97FA-C3DBDD41CDBB}" presName="arrow" presStyleLbl="node1" presStyleIdx="0" presStyleCnt="2">
        <dgm:presLayoutVars>
          <dgm:bulletEnabled val="1"/>
        </dgm:presLayoutVars>
      </dgm:prSet>
      <dgm:spPr/>
    </dgm:pt>
    <dgm:pt modelId="{13415348-04BC-473E-A595-C0AE1CFAE1FC}" type="pres">
      <dgm:prSet presAssocID="{AF3FEE15-0E62-42FF-B2F9-AE4AFCCBB5C5}" presName="arrow" presStyleLbl="node1" presStyleIdx="1" presStyleCnt="2">
        <dgm:presLayoutVars>
          <dgm:bulletEnabled val="1"/>
        </dgm:presLayoutVars>
      </dgm:prSet>
      <dgm:spPr/>
    </dgm:pt>
  </dgm:ptLst>
  <dgm:cxnLst>
    <dgm:cxn modelId="{6E307913-F683-4F61-8357-98C15A6F7A8A}" type="presOf" srcId="{22AA5E07-A725-4295-ABCC-0F84871B2A34}" destId="{9FA235E3-4A95-45E2-A221-AB3B7FDF0BF7}" srcOrd="0" destOrd="0" presId="urn:microsoft.com/office/officeart/2005/8/layout/arrow5"/>
    <dgm:cxn modelId="{4D46A231-FD38-43D1-875F-6C06078C8EA1}" srcId="{EF639340-BE51-421B-97FA-C3DBDD41CDBB}" destId="{07F721EF-084B-4A0C-8062-339F10CC666B}" srcOrd="1" destOrd="0" parTransId="{0C7EEC32-752A-4911-8D2A-818D56278D5D}" sibTransId="{122BBE39-D78C-47EE-9E00-C4563060F69A}"/>
    <dgm:cxn modelId="{50D79A46-9470-4A62-91E3-11706F38F045}" srcId="{22AA5E07-A725-4295-ABCC-0F84871B2A34}" destId="{AF3FEE15-0E62-42FF-B2F9-AE4AFCCBB5C5}" srcOrd="1" destOrd="0" parTransId="{38D94438-3834-4387-8215-131E86353BA5}" sibTransId="{E4F889E5-A101-4B91-AA07-BF9FE7EE743A}"/>
    <dgm:cxn modelId="{3DF07D47-DA1B-4B94-B03A-6E6E04FE431C}" type="presOf" srcId="{A8CDDCDC-1A76-48B3-A410-50EA93438A9F}" destId="{82C8942C-D276-4D8D-9669-A2502FF3EF7B}" srcOrd="0" destOrd="1" presId="urn:microsoft.com/office/officeart/2005/8/layout/arrow5"/>
    <dgm:cxn modelId="{93CD9971-81FE-4224-A980-127571FCCE42}" srcId="{22AA5E07-A725-4295-ABCC-0F84871B2A34}" destId="{EF639340-BE51-421B-97FA-C3DBDD41CDBB}" srcOrd="0" destOrd="0" parTransId="{1BB4CF63-2962-4202-B0D8-F7BAD9DE1A71}" sibTransId="{B8052922-A1B1-4E48-AE1D-7A81C34BDB4B}"/>
    <dgm:cxn modelId="{12081775-EC3A-4144-963B-74D9A5315791}" type="presOf" srcId="{50D31698-4FB6-4983-9227-BD3FE1A03434}" destId="{13415348-04BC-473E-A595-C0AE1CFAE1FC}" srcOrd="0" destOrd="1" presId="urn:microsoft.com/office/officeart/2005/8/layout/arrow5"/>
    <dgm:cxn modelId="{39E3C159-24EA-461E-A2F4-702059C9B218}" type="presOf" srcId="{DC941787-96B2-4C5C-9C2D-22F400D74F23}" destId="{13415348-04BC-473E-A595-C0AE1CFAE1FC}" srcOrd="0" destOrd="2" presId="urn:microsoft.com/office/officeart/2005/8/layout/arrow5"/>
    <dgm:cxn modelId="{BF4AC97B-C6F3-4A15-9460-CBE64200AB83}" type="presOf" srcId="{EF639340-BE51-421B-97FA-C3DBDD41CDBB}" destId="{82C8942C-D276-4D8D-9669-A2502FF3EF7B}" srcOrd="0" destOrd="0" presId="urn:microsoft.com/office/officeart/2005/8/layout/arrow5"/>
    <dgm:cxn modelId="{AC07F886-9B69-4B1C-A5ED-53289A94A010}" type="presOf" srcId="{AF3FEE15-0E62-42FF-B2F9-AE4AFCCBB5C5}" destId="{13415348-04BC-473E-A595-C0AE1CFAE1FC}" srcOrd="0" destOrd="0" presId="urn:microsoft.com/office/officeart/2005/8/layout/arrow5"/>
    <dgm:cxn modelId="{5EB69688-73EB-40E2-880E-9624E7D266F5}" type="presOf" srcId="{E43D74AC-90C7-4BBA-996D-A31BDBEBD04D}" destId="{82C8942C-D276-4D8D-9669-A2502FF3EF7B}" srcOrd="0" destOrd="3" presId="urn:microsoft.com/office/officeart/2005/8/layout/arrow5"/>
    <dgm:cxn modelId="{B6CADEBB-73C3-4622-8411-038FAE380387}" srcId="{AF3FEE15-0E62-42FF-B2F9-AE4AFCCBB5C5}" destId="{DC941787-96B2-4C5C-9C2D-22F400D74F23}" srcOrd="1" destOrd="0" parTransId="{DA44ABBD-58D0-4924-A031-783FEEAB1764}" sibTransId="{B8AFF8C0-E60D-4F79-B4FD-D8DA0B0C0EA9}"/>
    <dgm:cxn modelId="{5D1AF4BD-18FF-45FF-AEB0-2E13681B405E}" srcId="{EF639340-BE51-421B-97FA-C3DBDD41CDBB}" destId="{A8CDDCDC-1A76-48B3-A410-50EA93438A9F}" srcOrd="0" destOrd="0" parTransId="{1921D7D6-8C1D-47C7-B1F4-8E380EAADA17}" sibTransId="{5667DFD2-DD36-4704-B2C0-4D9C90B2E966}"/>
    <dgm:cxn modelId="{92D239D5-9DB0-4FEF-9582-3853518897AB}" srcId="{AF3FEE15-0E62-42FF-B2F9-AE4AFCCBB5C5}" destId="{50D31698-4FB6-4983-9227-BD3FE1A03434}" srcOrd="0" destOrd="0" parTransId="{4DAC3BBC-E6B1-4E71-A741-912E0D823DF1}" sibTransId="{C2B71A13-7F92-4F42-A7C4-7FE20B819C86}"/>
    <dgm:cxn modelId="{86132EDA-010B-4EC9-A9D7-C92A920D489A}" type="presOf" srcId="{07F721EF-084B-4A0C-8062-339F10CC666B}" destId="{82C8942C-D276-4D8D-9669-A2502FF3EF7B}" srcOrd="0" destOrd="2" presId="urn:microsoft.com/office/officeart/2005/8/layout/arrow5"/>
    <dgm:cxn modelId="{5F82C9FF-3401-4C80-A759-D1E6402E0C83}" srcId="{EF639340-BE51-421B-97FA-C3DBDD41CDBB}" destId="{E43D74AC-90C7-4BBA-996D-A31BDBEBD04D}" srcOrd="2" destOrd="0" parTransId="{5C630D0C-D101-49D6-B931-1010EB410E6B}" sibTransId="{B1B23352-7F7D-499B-88E0-B1F8C7443BA2}"/>
    <dgm:cxn modelId="{FB52AD94-31D9-4A3C-9D9F-AC846DE9594E}" type="presParOf" srcId="{9FA235E3-4A95-45E2-A221-AB3B7FDF0BF7}" destId="{82C8942C-D276-4D8D-9669-A2502FF3EF7B}" srcOrd="0" destOrd="0" presId="urn:microsoft.com/office/officeart/2005/8/layout/arrow5"/>
    <dgm:cxn modelId="{B32B0919-3EAE-4DB2-A6FE-26384B7C6A33}" type="presParOf" srcId="{9FA235E3-4A95-45E2-A221-AB3B7FDF0BF7}" destId="{13415348-04BC-473E-A595-C0AE1CFAE1FC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CE701A-14A3-416B-B1B9-03824BB47B9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D1CC5C9-DE1E-45C8-9581-E9F373085069}">
      <dgm:prSet/>
      <dgm:spPr/>
      <dgm:t>
        <a:bodyPr/>
        <a:lstStyle/>
        <a:p>
          <a:pPr>
            <a:defRPr cap="all"/>
          </a:pPr>
          <a:r>
            <a:rPr lang="en-US" b="1"/>
            <a:t>Churn Rate:</a:t>
          </a:r>
          <a:r>
            <a:rPr lang="en-US"/>
            <a:t> 6%</a:t>
          </a:r>
        </a:p>
      </dgm:t>
    </dgm:pt>
    <dgm:pt modelId="{6548B382-A21A-48DB-A999-ABC3073BB892}" type="parTrans" cxnId="{132B7373-C0D6-4400-BBB7-D14CF0EDA568}">
      <dgm:prSet/>
      <dgm:spPr/>
      <dgm:t>
        <a:bodyPr/>
        <a:lstStyle/>
        <a:p>
          <a:endParaRPr lang="en-US"/>
        </a:p>
      </dgm:t>
    </dgm:pt>
    <dgm:pt modelId="{E36FA0AB-8896-477D-91BA-A01F0C5B7726}" type="sibTrans" cxnId="{132B7373-C0D6-4400-BBB7-D14CF0EDA568}">
      <dgm:prSet/>
      <dgm:spPr/>
      <dgm:t>
        <a:bodyPr/>
        <a:lstStyle/>
        <a:p>
          <a:endParaRPr lang="en-US"/>
        </a:p>
      </dgm:t>
    </dgm:pt>
    <dgm:pt modelId="{F0DDEBCD-CEF4-4C55-AEAC-E3BB692C9692}">
      <dgm:prSet/>
      <dgm:spPr/>
      <dgm:t>
        <a:bodyPr/>
        <a:lstStyle/>
        <a:p>
          <a:pPr>
            <a:defRPr cap="all"/>
          </a:pPr>
          <a:r>
            <a:rPr lang="en-US" b="1"/>
            <a:t>Top Predictors:</a:t>
          </a:r>
          <a:r>
            <a:rPr lang="en-US"/>
            <a:t> Customer service calls, monthly charges, contract type.</a:t>
          </a:r>
        </a:p>
      </dgm:t>
    </dgm:pt>
    <dgm:pt modelId="{697D16E4-2D24-47C6-862E-05373058C8CE}" type="parTrans" cxnId="{70036155-8414-4EED-B474-392C9DB2F809}">
      <dgm:prSet/>
      <dgm:spPr/>
      <dgm:t>
        <a:bodyPr/>
        <a:lstStyle/>
        <a:p>
          <a:endParaRPr lang="en-US"/>
        </a:p>
      </dgm:t>
    </dgm:pt>
    <dgm:pt modelId="{1335078D-6449-4DD0-AEE1-B8EB5B809697}" type="sibTrans" cxnId="{70036155-8414-4EED-B474-392C9DB2F809}">
      <dgm:prSet/>
      <dgm:spPr/>
      <dgm:t>
        <a:bodyPr/>
        <a:lstStyle/>
        <a:p>
          <a:endParaRPr lang="en-US"/>
        </a:p>
      </dgm:t>
    </dgm:pt>
    <dgm:pt modelId="{08806AA1-F836-4DBD-9E8F-D371413829C7}">
      <dgm:prSet/>
      <dgm:spPr/>
      <dgm:t>
        <a:bodyPr/>
        <a:lstStyle/>
        <a:p>
          <a:pPr>
            <a:defRPr cap="all"/>
          </a:pPr>
          <a:r>
            <a:rPr lang="en-US" b="1"/>
            <a:t>Model Accuracy:</a:t>
          </a:r>
          <a:r>
            <a:rPr lang="en-US"/>
            <a:t> Tuned Decision Tree performed best at 94%.</a:t>
          </a:r>
        </a:p>
      </dgm:t>
    </dgm:pt>
    <dgm:pt modelId="{45CBE16E-3F2D-4A1A-ADF2-BA4A0DBDA0C8}" type="parTrans" cxnId="{E9482315-19CD-4276-B3D3-BDB1CB1FD701}">
      <dgm:prSet/>
      <dgm:spPr/>
      <dgm:t>
        <a:bodyPr/>
        <a:lstStyle/>
        <a:p>
          <a:endParaRPr lang="en-US"/>
        </a:p>
      </dgm:t>
    </dgm:pt>
    <dgm:pt modelId="{C94EC594-262D-45B1-A8E6-91A4CC0BF57D}" type="sibTrans" cxnId="{E9482315-19CD-4276-B3D3-BDB1CB1FD701}">
      <dgm:prSet/>
      <dgm:spPr/>
      <dgm:t>
        <a:bodyPr/>
        <a:lstStyle/>
        <a:p>
          <a:endParaRPr lang="en-US"/>
        </a:p>
      </dgm:t>
    </dgm:pt>
    <dgm:pt modelId="{B863BAF4-CE52-4285-8E00-680D1D1A7BD9}" type="pres">
      <dgm:prSet presAssocID="{3ECE701A-14A3-416B-B1B9-03824BB47B96}" presName="root" presStyleCnt="0">
        <dgm:presLayoutVars>
          <dgm:dir/>
          <dgm:resizeHandles val="exact"/>
        </dgm:presLayoutVars>
      </dgm:prSet>
      <dgm:spPr/>
    </dgm:pt>
    <dgm:pt modelId="{DA72510E-D681-4420-B847-48276B66A619}" type="pres">
      <dgm:prSet presAssocID="{1D1CC5C9-DE1E-45C8-9581-E9F373085069}" presName="compNode" presStyleCnt="0"/>
      <dgm:spPr/>
    </dgm:pt>
    <dgm:pt modelId="{1FD3EB57-169A-4F76-9AA9-2B26F9C7A062}" type="pres">
      <dgm:prSet presAssocID="{1D1CC5C9-DE1E-45C8-9581-E9F373085069}" presName="iconBgRect" presStyleLbl="bgShp" presStyleIdx="0" presStyleCnt="3"/>
      <dgm:spPr/>
    </dgm:pt>
    <dgm:pt modelId="{4F67E201-43A1-499B-9475-0CAEDEA62C0E}" type="pres">
      <dgm:prSet presAssocID="{1D1CC5C9-DE1E-45C8-9581-E9F3730850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DCE24DF-2E85-409B-B157-CB9BA84CB1CA}" type="pres">
      <dgm:prSet presAssocID="{1D1CC5C9-DE1E-45C8-9581-E9F373085069}" presName="spaceRect" presStyleCnt="0"/>
      <dgm:spPr/>
    </dgm:pt>
    <dgm:pt modelId="{0EDB713D-26CA-4FD3-8943-D11A81A1C84E}" type="pres">
      <dgm:prSet presAssocID="{1D1CC5C9-DE1E-45C8-9581-E9F373085069}" presName="textRect" presStyleLbl="revTx" presStyleIdx="0" presStyleCnt="3">
        <dgm:presLayoutVars>
          <dgm:chMax val="1"/>
          <dgm:chPref val="1"/>
        </dgm:presLayoutVars>
      </dgm:prSet>
      <dgm:spPr/>
    </dgm:pt>
    <dgm:pt modelId="{2618B024-F4D0-486E-8F60-CF9E06B877E5}" type="pres">
      <dgm:prSet presAssocID="{E36FA0AB-8896-477D-91BA-A01F0C5B7726}" presName="sibTrans" presStyleCnt="0"/>
      <dgm:spPr/>
    </dgm:pt>
    <dgm:pt modelId="{299EB341-E9BB-414A-961E-FF8775AF647F}" type="pres">
      <dgm:prSet presAssocID="{F0DDEBCD-CEF4-4C55-AEAC-E3BB692C9692}" presName="compNode" presStyleCnt="0"/>
      <dgm:spPr/>
    </dgm:pt>
    <dgm:pt modelId="{207D59F2-C409-410A-B5D5-0AB88E713659}" type="pres">
      <dgm:prSet presAssocID="{F0DDEBCD-CEF4-4C55-AEAC-E3BB692C9692}" presName="iconBgRect" presStyleLbl="bgShp" presStyleIdx="1" presStyleCnt="3"/>
      <dgm:spPr/>
    </dgm:pt>
    <dgm:pt modelId="{BB08AD97-F281-4699-855E-70A2F939FC9C}" type="pres">
      <dgm:prSet presAssocID="{F0DDEBCD-CEF4-4C55-AEAC-E3BB692C96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42A0879C-6BF5-43C5-842C-D613688987C5}" type="pres">
      <dgm:prSet presAssocID="{F0DDEBCD-CEF4-4C55-AEAC-E3BB692C9692}" presName="spaceRect" presStyleCnt="0"/>
      <dgm:spPr/>
    </dgm:pt>
    <dgm:pt modelId="{0637911A-50FE-4193-A0D8-8E0D4B935586}" type="pres">
      <dgm:prSet presAssocID="{F0DDEBCD-CEF4-4C55-AEAC-E3BB692C9692}" presName="textRect" presStyleLbl="revTx" presStyleIdx="1" presStyleCnt="3">
        <dgm:presLayoutVars>
          <dgm:chMax val="1"/>
          <dgm:chPref val="1"/>
        </dgm:presLayoutVars>
      </dgm:prSet>
      <dgm:spPr/>
    </dgm:pt>
    <dgm:pt modelId="{67D7294E-5B75-4E09-A85A-DDADA4AE4BCD}" type="pres">
      <dgm:prSet presAssocID="{1335078D-6449-4DD0-AEE1-B8EB5B809697}" presName="sibTrans" presStyleCnt="0"/>
      <dgm:spPr/>
    </dgm:pt>
    <dgm:pt modelId="{8553BE86-00F6-4F15-BDB1-73BCBADE7578}" type="pres">
      <dgm:prSet presAssocID="{08806AA1-F836-4DBD-9E8F-D371413829C7}" presName="compNode" presStyleCnt="0"/>
      <dgm:spPr/>
    </dgm:pt>
    <dgm:pt modelId="{EAC154B8-59DC-4F02-9F31-D5D148490CD1}" type="pres">
      <dgm:prSet presAssocID="{08806AA1-F836-4DBD-9E8F-D371413829C7}" presName="iconBgRect" presStyleLbl="bgShp" presStyleIdx="2" presStyleCnt="3"/>
      <dgm:spPr/>
    </dgm:pt>
    <dgm:pt modelId="{351FA156-7C50-43B9-BC12-99318DB28DC0}" type="pres">
      <dgm:prSet presAssocID="{08806AA1-F836-4DBD-9E8F-D371413829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A3E6F7BA-B64C-43BB-938C-1A2B4DC92B53}" type="pres">
      <dgm:prSet presAssocID="{08806AA1-F836-4DBD-9E8F-D371413829C7}" presName="spaceRect" presStyleCnt="0"/>
      <dgm:spPr/>
    </dgm:pt>
    <dgm:pt modelId="{FEF7177A-F236-43E4-BFD6-4CE15E6BF919}" type="pres">
      <dgm:prSet presAssocID="{08806AA1-F836-4DBD-9E8F-D371413829C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9482315-19CD-4276-B3D3-BDB1CB1FD701}" srcId="{3ECE701A-14A3-416B-B1B9-03824BB47B96}" destId="{08806AA1-F836-4DBD-9E8F-D371413829C7}" srcOrd="2" destOrd="0" parTransId="{45CBE16E-3F2D-4A1A-ADF2-BA4A0DBDA0C8}" sibTransId="{C94EC594-262D-45B1-A8E6-91A4CC0BF57D}"/>
    <dgm:cxn modelId="{BE5F446B-AFC1-4F5C-A344-2D7A5D72733C}" type="presOf" srcId="{08806AA1-F836-4DBD-9E8F-D371413829C7}" destId="{FEF7177A-F236-43E4-BFD6-4CE15E6BF919}" srcOrd="0" destOrd="0" presId="urn:microsoft.com/office/officeart/2018/5/layout/IconCircleLabelList"/>
    <dgm:cxn modelId="{132B7373-C0D6-4400-BBB7-D14CF0EDA568}" srcId="{3ECE701A-14A3-416B-B1B9-03824BB47B96}" destId="{1D1CC5C9-DE1E-45C8-9581-E9F373085069}" srcOrd="0" destOrd="0" parTransId="{6548B382-A21A-48DB-A999-ABC3073BB892}" sibTransId="{E36FA0AB-8896-477D-91BA-A01F0C5B7726}"/>
    <dgm:cxn modelId="{70036155-8414-4EED-B474-392C9DB2F809}" srcId="{3ECE701A-14A3-416B-B1B9-03824BB47B96}" destId="{F0DDEBCD-CEF4-4C55-AEAC-E3BB692C9692}" srcOrd="1" destOrd="0" parTransId="{697D16E4-2D24-47C6-862E-05373058C8CE}" sibTransId="{1335078D-6449-4DD0-AEE1-B8EB5B809697}"/>
    <dgm:cxn modelId="{E931048B-4195-4A82-A16D-04BA0540E638}" type="presOf" srcId="{1D1CC5C9-DE1E-45C8-9581-E9F373085069}" destId="{0EDB713D-26CA-4FD3-8943-D11A81A1C84E}" srcOrd="0" destOrd="0" presId="urn:microsoft.com/office/officeart/2018/5/layout/IconCircleLabelList"/>
    <dgm:cxn modelId="{6C3A0397-2E39-43E6-8EA6-D8959F772A32}" type="presOf" srcId="{F0DDEBCD-CEF4-4C55-AEAC-E3BB692C9692}" destId="{0637911A-50FE-4193-A0D8-8E0D4B935586}" srcOrd="0" destOrd="0" presId="urn:microsoft.com/office/officeart/2018/5/layout/IconCircleLabelList"/>
    <dgm:cxn modelId="{1140B3AB-2954-4D20-A327-2A7D70D6AFD5}" type="presOf" srcId="{3ECE701A-14A3-416B-B1B9-03824BB47B96}" destId="{B863BAF4-CE52-4285-8E00-680D1D1A7BD9}" srcOrd="0" destOrd="0" presId="urn:microsoft.com/office/officeart/2018/5/layout/IconCircleLabelList"/>
    <dgm:cxn modelId="{3832D98F-E3F6-47E1-AC46-707A5DD9A0D7}" type="presParOf" srcId="{B863BAF4-CE52-4285-8E00-680D1D1A7BD9}" destId="{DA72510E-D681-4420-B847-48276B66A619}" srcOrd="0" destOrd="0" presId="urn:microsoft.com/office/officeart/2018/5/layout/IconCircleLabelList"/>
    <dgm:cxn modelId="{4C7F49F2-DC85-4918-8CCB-38FEAFD1787D}" type="presParOf" srcId="{DA72510E-D681-4420-B847-48276B66A619}" destId="{1FD3EB57-169A-4F76-9AA9-2B26F9C7A062}" srcOrd="0" destOrd="0" presId="urn:microsoft.com/office/officeart/2018/5/layout/IconCircleLabelList"/>
    <dgm:cxn modelId="{5B7FC5A9-7051-4201-82C9-FFF365BA1D71}" type="presParOf" srcId="{DA72510E-D681-4420-B847-48276B66A619}" destId="{4F67E201-43A1-499B-9475-0CAEDEA62C0E}" srcOrd="1" destOrd="0" presId="urn:microsoft.com/office/officeart/2018/5/layout/IconCircleLabelList"/>
    <dgm:cxn modelId="{26AE2886-C3A3-4E40-B347-8EA051B53BA4}" type="presParOf" srcId="{DA72510E-D681-4420-B847-48276B66A619}" destId="{EDCE24DF-2E85-409B-B157-CB9BA84CB1CA}" srcOrd="2" destOrd="0" presId="urn:microsoft.com/office/officeart/2018/5/layout/IconCircleLabelList"/>
    <dgm:cxn modelId="{C3CF696A-AA12-4CD3-97F8-A474208F83C1}" type="presParOf" srcId="{DA72510E-D681-4420-B847-48276B66A619}" destId="{0EDB713D-26CA-4FD3-8943-D11A81A1C84E}" srcOrd="3" destOrd="0" presId="urn:microsoft.com/office/officeart/2018/5/layout/IconCircleLabelList"/>
    <dgm:cxn modelId="{2166CA15-09BC-47BB-A576-4F1DBE295F9B}" type="presParOf" srcId="{B863BAF4-CE52-4285-8E00-680D1D1A7BD9}" destId="{2618B024-F4D0-486E-8F60-CF9E06B877E5}" srcOrd="1" destOrd="0" presId="urn:microsoft.com/office/officeart/2018/5/layout/IconCircleLabelList"/>
    <dgm:cxn modelId="{C2B08465-017C-44C3-9170-AF4F1E89FA67}" type="presParOf" srcId="{B863BAF4-CE52-4285-8E00-680D1D1A7BD9}" destId="{299EB341-E9BB-414A-961E-FF8775AF647F}" srcOrd="2" destOrd="0" presId="urn:microsoft.com/office/officeart/2018/5/layout/IconCircleLabelList"/>
    <dgm:cxn modelId="{8D52CDF1-04CA-409B-BEDD-6DF24A4CD66F}" type="presParOf" srcId="{299EB341-E9BB-414A-961E-FF8775AF647F}" destId="{207D59F2-C409-410A-B5D5-0AB88E713659}" srcOrd="0" destOrd="0" presId="urn:microsoft.com/office/officeart/2018/5/layout/IconCircleLabelList"/>
    <dgm:cxn modelId="{3BD77E75-5800-4DA6-A338-F84162E2196C}" type="presParOf" srcId="{299EB341-E9BB-414A-961E-FF8775AF647F}" destId="{BB08AD97-F281-4699-855E-70A2F939FC9C}" srcOrd="1" destOrd="0" presId="urn:microsoft.com/office/officeart/2018/5/layout/IconCircleLabelList"/>
    <dgm:cxn modelId="{0E226678-B34B-49D8-95D9-D91EA203DE97}" type="presParOf" srcId="{299EB341-E9BB-414A-961E-FF8775AF647F}" destId="{42A0879C-6BF5-43C5-842C-D613688987C5}" srcOrd="2" destOrd="0" presId="urn:microsoft.com/office/officeart/2018/5/layout/IconCircleLabelList"/>
    <dgm:cxn modelId="{A3128C86-5169-48C6-9CDA-753A120F2D26}" type="presParOf" srcId="{299EB341-E9BB-414A-961E-FF8775AF647F}" destId="{0637911A-50FE-4193-A0D8-8E0D4B935586}" srcOrd="3" destOrd="0" presId="urn:microsoft.com/office/officeart/2018/5/layout/IconCircleLabelList"/>
    <dgm:cxn modelId="{29B8153C-FCDB-479D-A9D8-9318F32F6DF3}" type="presParOf" srcId="{B863BAF4-CE52-4285-8E00-680D1D1A7BD9}" destId="{67D7294E-5B75-4E09-A85A-DDADA4AE4BCD}" srcOrd="3" destOrd="0" presId="urn:microsoft.com/office/officeart/2018/5/layout/IconCircleLabelList"/>
    <dgm:cxn modelId="{F84240D4-7212-4A19-AEDB-BA8D0CE0ADED}" type="presParOf" srcId="{B863BAF4-CE52-4285-8E00-680D1D1A7BD9}" destId="{8553BE86-00F6-4F15-BDB1-73BCBADE7578}" srcOrd="4" destOrd="0" presId="urn:microsoft.com/office/officeart/2018/5/layout/IconCircleLabelList"/>
    <dgm:cxn modelId="{51D7E35F-6A31-4BBE-BF74-ECC912471154}" type="presParOf" srcId="{8553BE86-00F6-4F15-BDB1-73BCBADE7578}" destId="{EAC154B8-59DC-4F02-9F31-D5D148490CD1}" srcOrd="0" destOrd="0" presId="urn:microsoft.com/office/officeart/2018/5/layout/IconCircleLabelList"/>
    <dgm:cxn modelId="{B4A03C0D-C073-4A76-AC6F-7743264841A4}" type="presParOf" srcId="{8553BE86-00F6-4F15-BDB1-73BCBADE7578}" destId="{351FA156-7C50-43B9-BC12-99318DB28DC0}" srcOrd="1" destOrd="0" presId="urn:microsoft.com/office/officeart/2018/5/layout/IconCircleLabelList"/>
    <dgm:cxn modelId="{A026D1F9-665A-4571-8337-E8C844DE0F41}" type="presParOf" srcId="{8553BE86-00F6-4F15-BDB1-73BCBADE7578}" destId="{A3E6F7BA-B64C-43BB-938C-1A2B4DC92B53}" srcOrd="2" destOrd="0" presId="urn:microsoft.com/office/officeart/2018/5/layout/IconCircleLabelList"/>
    <dgm:cxn modelId="{BF9DC633-FFAC-4D40-B17D-3C07B89A1F5E}" type="presParOf" srcId="{8553BE86-00F6-4F15-BDB1-73BCBADE7578}" destId="{FEF7177A-F236-43E4-BFD6-4CE15E6BF91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D931FB-BF41-4FE2-87DC-378DD3724F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6571E37-5FF5-44C4-9ACF-127584FDCFE2}">
      <dgm:prSet/>
      <dgm:spPr/>
      <dgm:t>
        <a:bodyPr/>
        <a:lstStyle/>
        <a:p>
          <a:r>
            <a:rPr lang="en-US" b="1"/>
            <a:t>Implement churn prevention strategies.</a:t>
          </a:r>
          <a:endParaRPr lang="en-US"/>
        </a:p>
      </dgm:t>
    </dgm:pt>
    <dgm:pt modelId="{7990ED45-6D6F-49FC-AA41-414A2B81FCE2}" type="parTrans" cxnId="{F63D9EE5-7FC5-4C92-A9B2-13F8750ADEEC}">
      <dgm:prSet/>
      <dgm:spPr/>
      <dgm:t>
        <a:bodyPr/>
        <a:lstStyle/>
        <a:p>
          <a:endParaRPr lang="en-US"/>
        </a:p>
      </dgm:t>
    </dgm:pt>
    <dgm:pt modelId="{31B519F0-1DF1-4021-80D6-CDDD3694EA0C}" type="sibTrans" cxnId="{F63D9EE5-7FC5-4C92-A9B2-13F8750ADEEC}">
      <dgm:prSet/>
      <dgm:spPr/>
      <dgm:t>
        <a:bodyPr/>
        <a:lstStyle/>
        <a:p>
          <a:endParaRPr lang="en-US"/>
        </a:p>
      </dgm:t>
    </dgm:pt>
    <dgm:pt modelId="{78B6273F-FCF7-4C99-9984-74BF754ADA20}">
      <dgm:prSet/>
      <dgm:spPr/>
      <dgm:t>
        <a:bodyPr/>
        <a:lstStyle/>
        <a:p>
          <a:r>
            <a:rPr lang="en-US" b="1"/>
            <a:t>Monitor new customer churn trends.</a:t>
          </a:r>
          <a:endParaRPr lang="en-US"/>
        </a:p>
      </dgm:t>
    </dgm:pt>
    <dgm:pt modelId="{978FCC88-8B3F-48C5-BB30-5D41018821CB}" type="parTrans" cxnId="{A020BD27-7F03-426F-A70A-BE36831FC984}">
      <dgm:prSet/>
      <dgm:spPr/>
      <dgm:t>
        <a:bodyPr/>
        <a:lstStyle/>
        <a:p>
          <a:endParaRPr lang="en-US"/>
        </a:p>
      </dgm:t>
    </dgm:pt>
    <dgm:pt modelId="{BD3306FD-391E-433E-8E45-0718BF66F872}" type="sibTrans" cxnId="{A020BD27-7F03-426F-A70A-BE36831FC984}">
      <dgm:prSet/>
      <dgm:spPr/>
      <dgm:t>
        <a:bodyPr/>
        <a:lstStyle/>
        <a:p>
          <a:endParaRPr lang="en-US"/>
        </a:p>
      </dgm:t>
    </dgm:pt>
    <dgm:pt modelId="{6241C057-31DB-482D-9E8E-D3A92FE364AB}">
      <dgm:prSet/>
      <dgm:spPr/>
      <dgm:t>
        <a:bodyPr/>
        <a:lstStyle/>
        <a:p>
          <a:r>
            <a:rPr lang="en-US" b="1"/>
            <a:t>Explore more advanced AI models for further improvements.</a:t>
          </a:r>
          <a:endParaRPr lang="en-US"/>
        </a:p>
      </dgm:t>
    </dgm:pt>
    <dgm:pt modelId="{B8BEAA46-C512-44D2-B71B-B92996B19C54}" type="parTrans" cxnId="{56A57859-13AE-4239-93C8-C5F21D2FECEA}">
      <dgm:prSet/>
      <dgm:spPr/>
      <dgm:t>
        <a:bodyPr/>
        <a:lstStyle/>
        <a:p>
          <a:endParaRPr lang="en-US"/>
        </a:p>
      </dgm:t>
    </dgm:pt>
    <dgm:pt modelId="{3A204190-CE25-4B53-9D64-D0DE50AAAAD0}" type="sibTrans" cxnId="{56A57859-13AE-4239-93C8-C5F21D2FECEA}">
      <dgm:prSet/>
      <dgm:spPr/>
      <dgm:t>
        <a:bodyPr/>
        <a:lstStyle/>
        <a:p>
          <a:endParaRPr lang="en-US"/>
        </a:p>
      </dgm:t>
    </dgm:pt>
    <dgm:pt modelId="{847C3896-F64D-4897-AC2F-845801934573}" type="pres">
      <dgm:prSet presAssocID="{04D931FB-BF41-4FE2-87DC-378DD3724F6B}" presName="root" presStyleCnt="0">
        <dgm:presLayoutVars>
          <dgm:dir/>
          <dgm:resizeHandles val="exact"/>
        </dgm:presLayoutVars>
      </dgm:prSet>
      <dgm:spPr/>
    </dgm:pt>
    <dgm:pt modelId="{55E56443-E5DB-47AC-8F17-2A99EB0C0DA6}" type="pres">
      <dgm:prSet presAssocID="{A6571E37-5FF5-44C4-9ACF-127584FDCFE2}" presName="compNode" presStyleCnt="0"/>
      <dgm:spPr/>
    </dgm:pt>
    <dgm:pt modelId="{89FC26BD-DB2B-41CB-AD78-F1A705D36D51}" type="pres">
      <dgm:prSet presAssocID="{A6571E37-5FF5-44C4-9ACF-127584FDCFE2}" presName="bgRect" presStyleLbl="bgShp" presStyleIdx="0" presStyleCnt="3"/>
      <dgm:spPr/>
    </dgm:pt>
    <dgm:pt modelId="{9EB182D9-AA0E-4F5A-B298-C708D901ABB8}" type="pres">
      <dgm:prSet presAssocID="{A6571E37-5FF5-44C4-9ACF-127584FDCF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74DA159-8244-4211-844F-E2A2BBE55ADC}" type="pres">
      <dgm:prSet presAssocID="{A6571E37-5FF5-44C4-9ACF-127584FDCFE2}" presName="spaceRect" presStyleCnt="0"/>
      <dgm:spPr/>
    </dgm:pt>
    <dgm:pt modelId="{208114A8-93B7-4629-8867-8020DF954FC8}" type="pres">
      <dgm:prSet presAssocID="{A6571E37-5FF5-44C4-9ACF-127584FDCFE2}" presName="parTx" presStyleLbl="revTx" presStyleIdx="0" presStyleCnt="3">
        <dgm:presLayoutVars>
          <dgm:chMax val="0"/>
          <dgm:chPref val="0"/>
        </dgm:presLayoutVars>
      </dgm:prSet>
      <dgm:spPr/>
    </dgm:pt>
    <dgm:pt modelId="{261E8709-893C-47DA-B335-7706C2EB9D07}" type="pres">
      <dgm:prSet presAssocID="{31B519F0-1DF1-4021-80D6-CDDD3694EA0C}" presName="sibTrans" presStyleCnt="0"/>
      <dgm:spPr/>
    </dgm:pt>
    <dgm:pt modelId="{0B8587DD-6F90-402A-AA9F-FF9BD6A32606}" type="pres">
      <dgm:prSet presAssocID="{78B6273F-FCF7-4C99-9984-74BF754ADA20}" presName="compNode" presStyleCnt="0"/>
      <dgm:spPr/>
    </dgm:pt>
    <dgm:pt modelId="{30E37B86-8ECB-4278-B12D-C3609D41CF8C}" type="pres">
      <dgm:prSet presAssocID="{78B6273F-FCF7-4C99-9984-74BF754ADA20}" presName="bgRect" presStyleLbl="bgShp" presStyleIdx="1" presStyleCnt="3"/>
      <dgm:spPr/>
    </dgm:pt>
    <dgm:pt modelId="{58215177-4626-4EFF-A1F8-949E446BC912}" type="pres">
      <dgm:prSet presAssocID="{78B6273F-FCF7-4C99-9984-74BF754ADA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3746B29-9312-460B-9852-7B4C6FD49125}" type="pres">
      <dgm:prSet presAssocID="{78B6273F-FCF7-4C99-9984-74BF754ADA20}" presName="spaceRect" presStyleCnt="0"/>
      <dgm:spPr/>
    </dgm:pt>
    <dgm:pt modelId="{D7F65E2E-F50B-4969-B9EB-1EF68CFBF81A}" type="pres">
      <dgm:prSet presAssocID="{78B6273F-FCF7-4C99-9984-74BF754ADA20}" presName="parTx" presStyleLbl="revTx" presStyleIdx="1" presStyleCnt="3">
        <dgm:presLayoutVars>
          <dgm:chMax val="0"/>
          <dgm:chPref val="0"/>
        </dgm:presLayoutVars>
      </dgm:prSet>
      <dgm:spPr/>
    </dgm:pt>
    <dgm:pt modelId="{A6D5CC61-E6F5-4106-9EBD-EB46C876D359}" type="pres">
      <dgm:prSet presAssocID="{BD3306FD-391E-433E-8E45-0718BF66F872}" presName="sibTrans" presStyleCnt="0"/>
      <dgm:spPr/>
    </dgm:pt>
    <dgm:pt modelId="{BCD6EAAF-A894-4505-BE59-00EFB1C0D287}" type="pres">
      <dgm:prSet presAssocID="{6241C057-31DB-482D-9E8E-D3A92FE364AB}" presName="compNode" presStyleCnt="0"/>
      <dgm:spPr/>
    </dgm:pt>
    <dgm:pt modelId="{6A4AE2CC-FDF8-4F5E-AC79-1CC3125B4BDD}" type="pres">
      <dgm:prSet presAssocID="{6241C057-31DB-482D-9E8E-D3A92FE364AB}" presName="bgRect" presStyleLbl="bgShp" presStyleIdx="2" presStyleCnt="3"/>
      <dgm:spPr/>
    </dgm:pt>
    <dgm:pt modelId="{79EE6207-580E-4ECB-B678-734081765AB2}" type="pres">
      <dgm:prSet presAssocID="{6241C057-31DB-482D-9E8E-D3A92FE364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9606BFE9-7D87-4AF1-B929-35228D3E1328}" type="pres">
      <dgm:prSet presAssocID="{6241C057-31DB-482D-9E8E-D3A92FE364AB}" presName="spaceRect" presStyleCnt="0"/>
      <dgm:spPr/>
    </dgm:pt>
    <dgm:pt modelId="{C4E30B97-CACC-4C47-B36D-FD079723AD2A}" type="pres">
      <dgm:prSet presAssocID="{6241C057-31DB-482D-9E8E-D3A92FE364A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81DF604-7C1F-4C20-8743-A589AE11B1B0}" type="presOf" srcId="{6241C057-31DB-482D-9E8E-D3A92FE364AB}" destId="{C4E30B97-CACC-4C47-B36D-FD079723AD2A}" srcOrd="0" destOrd="0" presId="urn:microsoft.com/office/officeart/2018/2/layout/IconVerticalSolidList"/>
    <dgm:cxn modelId="{A020BD27-7F03-426F-A70A-BE36831FC984}" srcId="{04D931FB-BF41-4FE2-87DC-378DD3724F6B}" destId="{78B6273F-FCF7-4C99-9984-74BF754ADA20}" srcOrd="1" destOrd="0" parTransId="{978FCC88-8B3F-48C5-BB30-5D41018821CB}" sibTransId="{BD3306FD-391E-433E-8E45-0718BF66F872}"/>
    <dgm:cxn modelId="{373DCC50-3CD8-4881-88BF-B295D27AB08F}" type="presOf" srcId="{A6571E37-5FF5-44C4-9ACF-127584FDCFE2}" destId="{208114A8-93B7-4629-8867-8020DF954FC8}" srcOrd="0" destOrd="0" presId="urn:microsoft.com/office/officeart/2018/2/layout/IconVerticalSolidList"/>
    <dgm:cxn modelId="{D84DA252-D335-4C18-8AB8-A2A375EDD7D8}" type="presOf" srcId="{78B6273F-FCF7-4C99-9984-74BF754ADA20}" destId="{D7F65E2E-F50B-4969-B9EB-1EF68CFBF81A}" srcOrd="0" destOrd="0" presId="urn:microsoft.com/office/officeart/2018/2/layout/IconVerticalSolidList"/>
    <dgm:cxn modelId="{56A57859-13AE-4239-93C8-C5F21D2FECEA}" srcId="{04D931FB-BF41-4FE2-87DC-378DD3724F6B}" destId="{6241C057-31DB-482D-9E8E-D3A92FE364AB}" srcOrd="2" destOrd="0" parTransId="{B8BEAA46-C512-44D2-B71B-B92996B19C54}" sibTransId="{3A204190-CE25-4B53-9D64-D0DE50AAAAD0}"/>
    <dgm:cxn modelId="{63708BCE-7C81-4974-89A7-01A3E1C28C2E}" type="presOf" srcId="{04D931FB-BF41-4FE2-87DC-378DD3724F6B}" destId="{847C3896-F64D-4897-AC2F-845801934573}" srcOrd="0" destOrd="0" presId="urn:microsoft.com/office/officeart/2018/2/layout/IconVerticalSolidList"/>
    <dgm:cxn modelId="{F63D9EE5-7FC5-4C92-A9B2-13F8750ADEEC}" srcId="{04D931FB-BF41-4FE2-87DC-378DD3724F6B}" destId="{A6571E37-5FF5-44C4-9ACF-127584FDCFE2}" srcOrd="0" destOrd="0" parTransId="{7990ED45-6D6F-49FC-AA41-414A2B81FCE2}" sibTransId="{31B519F0-1DF1-4021-80D6-CDDD3694EA0C}"/>
    <dgm:cxn modelId="{27CB6160-7617-4CF7-A74C-9E633625D74C}" type="presParOf" srcId="{847C3896-F64D-4897-AC2F-845801934573}" destId="{55E56443-E5DB-47AC-8F17-2A99EB0C0DA6}" srcOrd="0" destOrd="0" presId="urn:microsoft.com/office/officeart/2018/2/layout/IconVerticalSolidList"/>
    <dgm:cxn modelId="{7795FABA-63B1-4E35-A6AF-B317815DE5B3}" type="presParOf" srcId="{55E56443-E5DB-47AC-8F17-2A99EB0C0DA6}" destId="{89FC26BD-DB2B-41CB-AD78-F1A705D36D51}" srcOrd="0" destOrd="0" presId="urn:microsoft.com/office/officeart/2018/2/layout/IconVerticalSolidList"/>
    <dgm:cxn modelId="{DF34E821-2F4E-4146-8BB1-120FBB8695C8}" type="presParOf" srcId="{55E56443-E5DB-47AC-8F17-2A99EB0C0DA6}" destId="{9EB182D9-AA0E-4F5A-B298-C708D901ABB8}" srcOrd="1" destOrd="0" presId="urn:microsoft.com/office/officeart/2018/2/layout/IconVerticalSolidList"/>
    <dgm:cxn modelId="{E4D8EB05-816D-4615-A37B-4E3C977B40BA}" type="presParOf" srcId="{55E56443-E5DB-47AC-8F17-2A99EB0C0DA6}" destId="{874DA159-8244-4211-844F-E2A2BBE55ADC}" srcOrd="2" destOrd="0" presId="urn:microsoft.com/office/officeart/2018/2/layout/IconVerticalSolidList"/>
    <dgm:cxn modelId="{241CFDF8-ED0A-4437-9A67-2D025BAF9B49}" type="presParOf" srcId="{55E56443-E5DB-47AC-8F17-2A99EB0C0DA6}" destId="{208114A8-93B7-4629-8867-8020DF954FC8}" srcOrd="3" destOrd="0" presId="urn:microsoft.com/office/officeart/2018/2/layout/IconVerticalSolidList"/>
    <dgm:cxn modelId="{6AABF2A9-24AC-430B-A074-C0F0165F24F9}" type="presParOf" srcId="{847C3896-F64D-4897-AC2F-845801934573}" destId="{261E8709-893C-47DA-B335-7706C2EB9D07}" srcOrd="1" destOrd="0" presId="urn:microsoft.com/office/officeart/2018/2/layout/IconVerticalSolidList"/>
    <dgm:cxn modelId="{63A5D71A-5CE4-4DC1-A3C3-529169D6803D}" type="presParOf" srcId="{847C3896-F64D-4897-AC2F-845801934573}" destId="{0B8587DD-6F90-402A-AA9F-FF9BD6A32606}" srcOrd="2" destOrd="0" presId="urn:microsoft.com/office/officeart/2018/2/layout/IconVerticalSolidList"/>
    <dgm:cxn modelId="{0275CEDB-36B9-4091-B3A6-90F206566410}" type="presParOf" srcId="{0B8587DD-6F90-402A-AA9F-FF9BD6A32606}" destId="{30E37B86-8ECB-4278-B12D-C3609D41CF8C}" srcOrd="0" destOrd="0" presId="urn:microsoft.com/office/officeart/2018/2/layout/IconVerticalSolidList"/>
    <dgm:cxn modelId="{62BCAB98-108C-4221-AF06-3AD9F77428C2}" type="presParOf" srcId="{0B8587DD-6F90-402A-AA9F-FF9BD6A32606}" destId="{58215177-4626-4EFF-A1F8-949E446BC912}" srcOrd="1" destOrd="0" presId="urn:microsoft.com/office/officeart/2018/2/layout/IconVerticalSolidList"/>
    <dgm:cxn modelId="{9A0A5A8B-CC3B-4C1C-90CF-DB5A3C270FDE}" type="presParOf" srcId="{0B8587DD-6F90-402A-AA9F-FF9BD6A32606}" destId="{33746B29-9312-460B-9852-7B4C6FD49125}" srcOrd="2" destOrd="0" presId="urn:microsoft.com/office/officeart/2018/2/layout/IconVerticalSolidList"/>
    <dgm:cxn modelId="{0CB64AFC-DD18-4702-8081-672F119700F8}" type="presParOf" srcId="{0B8587DD-6F90-402A-AA9F-FF9BD6A32606}" destId="{D7F65E2E-F50B-4969-B9EB-1EF68CFBF81A}" srcOrd="3" destOrd="0" presId="urn:microsoft.com/office/officeart/2018/2/layout/IconVerticalSolidList"/>
    <dgm:cxn modelId="{6D3B6A4A-84E9-465F-A476-65F0E6344048}" type="presParOf" srcId="{847C3896-F64D-4897-AC2F-845801934573}" destId="{A6D5CC61-E6F5-4106-9EBD-EB46C876D359}" srcOrd="3" destOrd="0" presId="urn:microsoft.com/office/officeart/2018/2/layout/IconVerticalSolidList"/>
    <dgm:cxn modelId="{F4532DE0-F7DC-4A9E-A690-1C4E18318D1D}" type="presParOf" srcId="{847C3896-F64D-4897-AC2F-845801934573}" destId="{BCD6EAAF-A894-4505-BE59-00EFB1C0D287}" srcOrd="4" destOrd="0" presId="urn:microsoft.com/office/officeart/2018/2/layout/IconVerticalSolidList"/>
    <dgm:cxn modelId="{972C6915-0A5B-43AB-B45C-2B3F458E88F2}" type="presParOf" srcId="{BCD6EAAF-A894-4505-BE59-00EFB1C0D287}" destId="{6A4AE2CC-FDF8-4F5E-AC79-1CC3125B4BDD}" srcOrd="0" destOrd="0" presId="urn:microsoft.com/office/officeart/2018/2/layout/IconVerticalSolidList"/>
    <dgm:cxn modelId="{3368BE2D-52A2-4DBF-A157-BF3A7A138854}" type="presParOf" srcId="{BCD6EAAF-A894-4505-BE59-00EFB1C0D287}" destId="{79EE6207-580E-4ECB-B678-734081765AB2}" srcOrd="1" destOrd="0" presId="urn:microsoft.com/office/officeart/2018/2/layout/IconVerticalSolidList"/>
    <dgm:cxn modelId="{8BF8FC21-8DB8-4BB9-8321-14C7CB7095FE}" type="presParOf" srcId="{BCD6EAAF-A894-4505-BE59-00EFB1C0D287}" destId="{9606BFE9-7D87-4AF1-B929-35228D3E1328}" srcOrd="2" destOrd="0" presId="urn:microsoft.com/office/officeart/2018/2/layout/IconVerticalSolidList"/>
    <dgm:cxn modelId="{6D0D2CD8-B6F3-4F75-9889-8129818871DC}" type="presParOf" srcId="{BCD6EAAF-A894-4505-BE59-00EFB1C0D287}" destId="{C4E30B97-CACC-4C47-B36D-FD079723AD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91B2B4-4BD8-4D74-9467-57EF320C5BB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FA8EA2-45F7-4DA4-ACEB-F8B617BD64B4}">
      <dgm:prSet/>
      <dgm:spPr/>
      <dgm:t>
        <a:bodyPr/>
        <a:lstStyle/>
        <a:p>
          <a:r>
            <a:rPr lang="en-US" b="1"/>
            <a:t>Contact Information:</a:t>
          </a:r>
          <a:r>
            <a:rPr lang="en-US"/>
            <a:t> noordino470@gmail.com</a:t>
          </a:r>
        </a:p>
      </dgm:t>
    </dgm:pt>
    <dgm:pt modelId="{CFDE4EF1-867A-46F0-93DB-44200673E042}" type="parTrans" cxnId="{A48205F7-D4F4-4776-901A-404BAE17AC3B}">
      <dgm:prSet/>
      <dgm:spPr/>
      <dgm:t>
        <a:bodyPr/>
        <a:lstStyle/>
        <a:p>
          <a:endParaRPr lang="en-US"/>
        </a:p>
      </dgm:t>
    </dgm:pt>
    <dgm:pt modelId="{74E44A54-2BCE-43ED-B969-CA8BEEAE36AF}" type="sibTrans" cxnId="{A48205F7-D4F4-4776-901A-404BAE17AC3B}">
      <dgm:prSet/>
      <dgm:spPr/>
      <dgm:t>
        <a:bodyPr/>
        <a:lstStyle/>
        <a:p>
          <a:endParaRPr lang="en-US"/>
        </a:p>
      </dgm:t>
    </dgm:pt>
    <dgm:pt modelId="{D49D8641-54E5-45F8-A5E6-EBCEE50174A3}">
      <dgm:prSet/>
      <dgm:spPr/>
      <dgm:t>
        <a:bodyPr/>
        <a:lstStyle/>
        <a:p>
          <a:r>
            <a:rPr lang="en-US" b="1"/>
            <a:t>Questions?</a:t>
          </a:r>
          <a:r>
            <a:rPr lang="en-US"/>
            <a:t> Open for discussion!</a:t>
          </a:r>
        </a:p>
      </dgm:t>
    </dgm:pt>
    <dgm:pt modelId="{45156DDF-3245-4712-A2BB-8F9F133D478F}" type="parTrans" cxnId="{1D1CBE8C-DCA6-4413-9CA5-7CCD0B322BEC}">
      <dgm:prSet/>
      <dgm:spPr/>
      <dgm:t>
        <a:bodyPr/>
        <a:lstStyle/>
        <a:p>
          <a:endParaRPr lang="en-US"/>
        </a:p>
      </dgm:t>
    </dgm:pt>
    <dgm:pt modelId="{08B0F023-524C-41C2-972D-80D792A04A60}" type="sibTrans" cxnId="{1D1CBE8C-DCA6-4413-9CA5-7CCD0B322BEC}">
      <dgm:prSet/>
      <dgm:spPr/>
      <dgm:t>
        <a:bodyPr/>
        <a:lstStyle/>
        <a:p>
          <a:endParaRPr lang="en-US"/>
        </a:p>
      </dgm:t>
    </dgm:pt>
    <dgm:pt modelId="{3D4E631C-443C-4639-AAB3-0FBC6DC2CE25}" type="pres">
      <dgm:prSet presAssocID="{3E91B2B4-4BD8-4D74-9467-57EF320C5BB8}" presName="root" presStyleCnt="0">
        <dgm:presLayoutVars>
          <dgm:dir/>
          <dgm:resizeHandles val="exact"/>
        </dgm:presLayoutVars>
      </dgm:prSet>
      <dgm:spPr/>
    </dgm:pt>
    <dgm:pt modelId="{D968084E-AB44-4845-8030-D8DE6E76DD44}" type="pres">
      <dgm:prSet presAssocID="{A3FA8EA2-45F7-4DA4-ACEB-F8B617BD64B4}" presName="compNode" presStyleCnt="0"/>
      <dgm:spPr/>
    </dgm:pt>
    <dgm:pt modelId="{EA0410E2-B906-48A1-9D54-F30559B7EDD1}" type="pres">
      <dgm:prSet presAssocID="{A3FA8EA2-45F7-4DA4-ACEB-F8B617BD64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BF50120F-E7EF-44BC-9098-D1922617B6F8}" type="pres">
      <dgm:prSet presAssocID="{A3FA8EA2-45F7-4DA4-ACEB-F8B617BD64B4}" presName="spaceRect" presStyleCnt="0"/>
      <dgm:spPr/>
    </dgm:pt>
    <dgm:pt modelId="{8ECFA781-80A5-4748-A468-593B45FAAB4C}" type="pres">
      <dgm:prSet presAssocID="{A3FA8EA2-45F7-4DA4-ACEB-F8B617BD64B4}" presName="textRect" presStyleLbl="revTx" presStyleIdx="0" presStyleCnt="2">
        <dgm:presLayoutVars>
          <dgm:chMax val="1"/>
          <dgm:chPref val="1"/>
        </dgm:presLayoutVars>
      </dgm:prSet>
      <dgm:spPr/>
    </dgm:pt>
    <dgm:pt modelId="{0AC7A449-3BD1-421E-B648-6ED253E0A6D9}" type="pres">
      <dgm:prSet presAssocID="{74E44A54-2BCE-43ED-B969-CA8BEEAE36AF}" presName="sibTrans" presStyleCnt="0"/>
      <dgm:spPr/>
    </dgm:pt>
    <dgm:pt modelId="{F47A66B4-5C89-4FD5-B11A-10D16ADAF534}" type="pres">
      <dgm:prSet presAssocID="{D49D8641-54E5-45F8-A5E6-EBCEE50174A3}" presName="compNode" presStyleCnt="0"/>
      <dgm:spPr/>
    </dgm:pt>
    <dgm:pt modelId="{9D40DE6A-08A8-49C5-B11A-AAEB32F48602}" type="pres">
      <dgm:prSet presAssocID="{D49D8641-54E5-45F8-A5E6-EBCEE50174A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9C0F651-1CDD-4DFE-A27C-DA9A277C285D}" type="pres">
      <dgm:prSet presAssocID="{D49D8641-54E5-45F8-A5E6-EBCEE50174A3}" presName="spaceRect" presStyleCnt="0"/>
      <dgm:spPr/>
    </dgm:pt>
    <dgm:pt modelId="{EAD3C5B6-5BC9-4FAF-9564-A19EE5AC45C2}" type="pres">
      <dgm:prSet presAssocID="{D49D8641-54E5-45F8-A5E6-EBCEE50174A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D1CBE8C-DCA6-4413-9CA5-7CCD0B322BEC}" srcId="{3E91B2B4-4BD8-4D74-9467-57EF320C5BB8}" destId="{D49D8641-54E5-45F8-A5E6-EBCEE50174A3}" srcOrd="1" destOrd="0" parTransId="{45156DDF-3245-4712-A2BB-8F9F133D478F}" sibTransId="{08B0F023-524C-41C2-972D-80D792A04A60}"/>
    <dgm:cxn modelId="{6C576695-3577-45CB-9684-149508D5502A}" type="presOf" srcId="{3E91B2B4-4BD8-4D74-9467-57EF320C5BB8}" destId="{3D4E631C-443C-4639-AAB3-0FBC6DC2CE25}" srcOrd="0" destOrd="0" presId="urn:microsoft.com/office/officeart/2018/2/layout/IconLabelList"/>
    <dgm:cxn modelId="{293D199D-4F7F-47C2-88D3-125691C8E33D}" type="presOf" srcId="{D49D8641-54E5-45F8-A5E6-EBCEE50174A3}" destId="{EAD3C5B6-5BC9-4FAF-9564-A19EE5AC45C2}" srcOrd="0" destOrd="0" presId="urn:microsoft.com/office/officeart/2018/2/layout/IconLabelList"/>
    <dgm:cxn modelId="{377A98CB-0570-4986-A972-24F49A04DBB8}" type="presOf" srcId="{A3FA8EA2-45F7-4DA4-ACEB-F8B617BD64B4}" destId="{8ECFA781-80A5-4748-A468-593B45FAAB4C}" srcOrd="0" destOrd="0" presId="urn:microsoft.com/office/officeart/2018/2/layout/IconLabelList"/>
    <dgm:cxn modelId="{A48205F7-D4F4-4776-901A-404BAE17AC3B}" srcId="{3E91B2B4-4BD8-4D74-9467-57EF320C5BB8}" destId="{A3FA8EA2-45F7-4DA4-ACEB-F8B617BD64B4}" srcOrd="0" destOrd="0" parTransId="{CFDE4EF1-867A-46F0-93DB-44200673E042}" sibTransId="{74E44A54-2BCE-43ED-B969-CA8BEEAE36AF}"/>
    <dgm:cxn modelId="{92A57EFD-8140-4BCF-BA01-24A153716663}" type="presParOf" srcId="{3D4E631C-443C-4639-AAB3-0FBC6DC2CE25}" destId="{D968084E-AB44-4845-8030-D8DE6E76DD44}" srcOrd="0" destOrd="0" presId="urn:microsoft.com/office/officeart/2018/2/layout/IconLabelList"/>
    <dgm:cxn modelId="{E423E330-4647-4611-8D63-0D40A9F8131D}" type="presParOf" srcId="{D968084E-AB44-4845-8030-D8DE6E76DD44}" destId="{EA0410E2-B906-48A1-9D54-F30559B7EDD1}" srcOrd="0" destOrd="0" presId="urn:microsoft.com/office/officeart/2018/2/layout/IconLabelList"/>
    <dgm:cxn modelId="{3CD62AF3-F88A-426E-88B3-2D470CCDC35B}" type="presParOf" srcId="{D968084E-AB44-4845-8030-D8DE6E76DD44}" destId="{BF50120F-E7EF-44BC-9098-D1922617B6F8}" srcOrd="1" destOrd="0" presId="urn:microsoft.com/office/officeart/2018/2/layout/IconLabelList"/>
    <dgm:cxn modelId="{79D0E41D-2D6D-4294-AB53-4B340CB6CAF7}" type="presParOf" srcId="{D968084E-AB44-4845-8030-D8DE6E76DD44}" destId="{8ECFA781-80A5-4748-A468-593B45FAAB4C}" srcOrd="2" destOrd="0" presId="urn:microsoft.com/office/officeart/2018/2/layout/IconLabelList"/>
    <dgm:cxn modelId="{9119A57D-3671-4E19-956B-40CCDE1FBAFE}" type="presParOf" srcId="{3D4E631C-443C-4639-AAB3-0FBC6DC2CE25}" destId="{0AC7A449-3BD1-421E-B648-6ED253E0A6D9}" srcOrd="1" destOrd="0" presId="urn:microsoft.com/office/officeart/2018/2/layout/IconLabelList"/>
    <dgm:cxn modelId="{8AF9FA7D-1764-42DA-A0F4-EDB0D669FC5D}" type="presParOf" srcId="{3D4E631C-443C-4639-AAB3-0FBC6DC2CE25}" destId="{F47A66B4-5C89-4FD5-B11A-10D16ADAF534}" srcOrd="2" destOrd="0" presId="urn:microsoft.com/office/officeart/2018/2/layout/IconLabelList"/>
    <dgm:cxn modelId="{D6A05A56-574B-4270-8652-4A6BE889EAA7}" type="presParOf" srcId="{F47A66B4-5C89-4FD5-B11A-10D16ADAF534}" destId="{9D40DE6A-08A8-49C5-B11A-AAEB32F48602}" srcOrd="0" destOrd="0" presId="urn:microsoft.com/office/officeart/2018/2/layout/IconLabelList"/>
    <dgm:cxn modelId="{39034F27-AA0E-4C2C-9F4C-729710883B15}" type="presParOf" srcId="{F47A66B4-5C89-4FD5-B11A-10D16ADAF534}" destId="{89C0F651-1CDD-4DFE-A27C-DA9A277C285D}" srcOrd="1" destOrd="0" presId="urn:microsoft.com/office/officeart/2018/2/layout/IconLabelList"/>
    <dgm:cxn modelId="{3D124590-70A0-487C-BC70-9EE3B2A8D1F4}" type="presParOf" srcId="{F47A66B4-5C89-4FD5-B11A-10D16ADAF534}" destId="{EAD3C5B6-5BC9-4FAF-9564-A19EE5AC45C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CAC3E-B58A-45BD-B1FE-B1F124B714CE}">
      <dsp:nvSpPr>
        <dsp:cNvPr id="0" name=""/>
        <dsp:cNvSpPr/>
      </dsp:nvSpPr>
      <dsp:spPr>
        <a:xfrm>
          <a:off x="205509" y="1640565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07DD3-0DE0-426D-8B96-8EF2ADF887DD}">
      <dsp:nvSpPr>
        <dsp:cNvPr id="0" name=""/>
        <dsp:cNvSpPr/>
      </dsp:nvSpPr>
      <dsp:spPr>
        <a:xfrm>
          <a:off x="396960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D5147-B8AB-44B3-AE3B-FFF6D3E33C5B}">
      <dsp:nvSpPr>
        <dsp:cNvPr id="0" name=""/>
        <dsp:cNvSpPr/>
      </dsp:nvSpPr>
      <dsp:spPr>
        <a:xfrm>
          <a:off x="1312541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Business Problem:</a:t>
          </a:r>
          <a:r>
            <a:rPr lang="en-US" sz="1600" kern="1200"/>
            <a:t> Syria Tel wants to reduce customer churn.</a:t>
          </a:r>
        </a:p>
      </dsp:txBody>
      <dsp:txXfrm>
        <a:off x="1312541" y="1640565"/>
        <a:ext cx="2148945" cy="911674"/>
      </dsp:txXfrm>
    </dsp:sp>
    <dsp:sp modelId="{F9D600E8-9FEC-493A-A20E-12FCC43C6F7E}">
      <dsp:nvSpPr>
        <dsp:cNvPr id="0" name=""/>
        <dsp:cNvSpPr/>
      </dsp:nvSpPr>
      <dsp:spPr>
        <a:xfrm>
          <a:off x="3835925" y="1640565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F811EB-D07A-4C20-AD9D-F4671489E410}">
      <dsp:nvSpPr>
        <dsp:cNvPr id="0" name=""/>
        <dsp:cNvSpPr/>
      </dsp:nvSpPr>
      <dsp:spPr>
        <a:xfrm>
          <a:off x="4027376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95FA8-354D-4314-B526-39D9EBE63D98}">
      <dsp:nvSpPr>
        <dsp:cNvPr id="0" name=""/>
        <dsp:cNvSpPr/>
      </dsp:nvSpPr>
      <dsp:spPr>
        <a:xfrm>
          <a:off x="4942957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Data Used:</a:t>
          </a:r>
          <a:r>
            <a:rPr lang="en-US" sz="1600" kern="1200"/>
            <a:t> Customer usage patterns, billing, and service calls.</a:t>
          </a:r>
        </a:p>
      </dsp:txBody>
      <dsp:txXfrm>
        <a:off x="4942957" y="1640565"/>
        <a:ext cx="2148945" cy="911674"/>
      </dsp:txXfrm>
    </dsp:sp>
    <dsp:sp modelId="{DD760502-886E-4240-A04E-9C56D9D1D984}">
      <dsp:nvSpPr>
        <dsp:cNvPr id="0" name=""/>
        <dsp:cNvSpPr/>
      </dsp:nvSpPr>
      <dsp:spPr>
        <a:xfrm>
          <a:off x="7466341" y="1640565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FBA282-FE33-4A3B-9E53-539246EAAE10}">
      <dsp:nvSpPr>
        <dsp:cNvPr id="0" name=""/>
        <dsp:cNvSpPr/>
      </dsp:nvSpPr>
      <dsp:spPr>
        <a:xfrm>
          <a:off x="7657792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0C111-F7F5-46A1-A287-E307565618D3}">
      <dsp:nvSpPr>
        <dsp:cNvPr id="0" name=""/>
        <dsp:cNvSpPr/>
      </dsp:nvSpPr>
      <dsp:spPr>
        <a:xfrm>
          <a:off x="8573374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Approach:</a:t>
          </a:r>
          <a:r>
            <a:rPr lang="en-US" sz="1600" kern="1200"/>
            <a:t> Analyze historical data to identify churn indicators.</a:t>
          </a:r>
        </a:p>
      </dsp:txBody>
      <dsp:txXfrm>
        <a:off x="8573374" y="1640565"/>
        <a:ext cx="2148945" cy="911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0E01A-1D9E-421A-9A2C-423B879DEA8E}">
      <dsp:nvSpPr>
        <dsp:cNvPr id="0" name=""/>
        <dsp:cNvSpPr/>
      </dsp:nvSpPr>
      <dsp:spPr>
        <a:xfrm>
          <a:off x="0" y="96709"/>
          <a:ext cx="6666833" cy="994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Definition:</a:t>
          </a:r>
          <a:r>
            <a:rPr lang="en-US" sz="2500" kern="1200" dirty="0"/>
            <a:t> A machine learning technique that categorizes data.</a:t>
          </a:r>
        </a:p>
      </dsp:txBody>
      <dsp:txXfrm>
        <a:off x="48547" y="145256"/>
        <a:ext cx="6569739" cy="897406"/>
      </dsp:txXfrm>
    </dsp:sp>
    <dsp:sp modelId="{B249D02E-D5C2-4A30-94F0-CC564C7A12C7}">
      <dsp:nvSpPr>
        <dsp:cNvPr id="0" name=""/>
        <dsp:cNvSpPr/>
      </dsp:nvSpPr>
      <dsp:spPr>
        <a:xfrm>
          <a:off x="0" y="1163209"/>
          <a:ext cx="6666833" cy="994500"/>
        </a:xfrm>
        <a:prstGeom prst="roundRect">
          <a:avLst/>
        </a:prstGeom>
        <a:gradFill rotWithShape="0">
          <a:gsLst>
            <a:gs pos="0">
              <a:schemeClr val="accent2">
                <a:hueOff val="-275843"/>
                <a:satOff val="3852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75843"/>
                <a:satOff val="3852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75843"/>
                <a:satOff val="3852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Why It Matters:</a:t>
          </a:r>
          <a:r>
            <a:rPr lang="en-US" sz="2500" kern="1200" dirty="0"/>
            <a:t> Helps predict whether a customer will churn (Yes/No).</a:t>
          </a:r>
        </a:p>
      </dsp:txBody>
      <dsp:txXfrm>
        <a:off x="48547" y="1211756"/>
        <a:ext cx="6569739" cy="897406"/>
      </dsp:txXfrm>
    </dsp:sp>
    <dsp:sp modelId="{D6351F42-035D-4A1C-B013-CFBF73C977EC}">
      <dsp:nvSpPr>
        <dsp:cNvPr id="0" name=""/>
        <dsp:cNvSpPr/>
      </dsp:nvSpPr>
      <dsp:spPr>
        <a:xfrm>
          <a:off x="0" y="2229710"/>
          <a:ext cx="6666833" cy="994500"/>
        </a:xfrm>
        <a:prstGeom prst="roundRect">
          <a:avLst/>
        </a:prstGeom>
        <a:gradFill rotWithShape="0">
          <a:gsLst>
            <a:gs pos="0">
              <a:schemeClr val="accent2">
                <a:hueOff val="-551687"/>
                <a:satOff val="7704"/>
                <a:lumOff val="-47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51687"/>
                <a:satOff val="7704"/>
                <a:lumOff val="-47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51687"/>
                <a:satOff val="7704"/>
                <a:lumOff val="-47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Real-World Example:</a:t>
          </a:r>
          <a:r>
            <a:rPr lang="en-US" sz="2500" kern="1200" dirty="0"/>
            <a:t> Banks predicting loan defaults.</a:t>
          </a:r>
        </a:p>
      </dsp:txBody>
      <dsp:txXfrm>
        <a:off x="48547" y="2278257"/>
        <a:ext cx="6569739" cy="897406"/>
      </dsp:txXfrm>
    </dsp:sp>
    <dsp:sp modelId="{2386DC4D-759B-4C2B-B720-94EB9571B342}">
      <dsp:nvSpPr>
        <dsp:cNvPr id="0" name=""/>
        <dsp:cNvSpPr/>
      </dsp:nvSpPr>
      <dsp:spPr>
        <a:xfrm>
          <a:off x="0" y="3296210"/>
          <a:ext cx="6666833" cy="994500"/>
        </a:xfrm>
        <a:prstGeom prst="roundRect">
          <a:avLst/>
        </a:prstGeom>
        <a:gradFill rotWithShape="0">
          <a:gsLst>
            <a:gs pos="0">
              <a:schemeClr val="accent2">
                <a:hueOff val="-827530"/>
                <a:satOff val="11556"/>
                <a:lumOff val="-70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27530"/>
                <a:satOff val="11556"/>
                <a:lumOff val="-70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27530"/>
                <a:satOff val="11556"/>
                <a:lumOff val="-70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ptos Display" panose="02110004020202020204"/>
            </a:rPr>
            <a:t>For our case the churn is shown in the diagram</a:t>
          </a:r>
        </a:p>
      </dsp:txBody>
      <dsp:txXfrm>
        <a:off x="48547" y="3344757"/>
        <a:ext cx="6569739" cy="897406"/>
      </dsp:txXfrm>
    </dsp:sp>
    <dsp:sp modelId="{FE0300CD-86C4-4AF4-B0D1-C50E5D737F3F}">
      <dsp:nvSpPr>
        <dsp:cNvPr id="0" name=""/>
        <dsp:cNvSpPr/>
      </dsp:nvSpPr>
      <dsp:spPr>
        <a:xfrm>
          <a:off x="0" y="4362710"/>
          <a:ext cx="6666833" cy="994500"/>
        </a:xfrm>
        <a:prstGeom prst="roundRect">
          <a:avLst/>
        </a:prstGeom>
        <a:gradFill rotWithShape="0">
          <a:gsLst>
            <a:gs pos="0">
              <a:schemeClr val="accent2">
                <a:hueOff val="-1103373"/>
                <a:satOff val="15408"/>
                <a:lumOff val="-94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03373"/>
                <a:satOff val="15408"/>
                <a:lumOff val="-94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03373"/>
                <a:satOff val="15408"/>
                <a:lumOff val="-94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latin typeface="Aptos Display" panose="02110004020202020204"/>
          </a:endParaRPr>
        </a:p>
      </dsp:txBody>
      <dsp:txXfrm>
        <a:off x="48547" y="4411257"/>
        <a:ext cx="6569739" cy="897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8942C-D276-4D8D-9669-A2502FF3EF7B}">
      <dsp:nvSpPr>
        <dsp:cNvPr id="0" name=""/>
        <dsp:cNvSpPr/>
      </dsp:nvSpPr>
      <dsp:spPr>
        <a:xfrm rot="16200000">
          <a:off x="679" y="62052"/>
          <a:ext cx="3359759" cy="3359759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Models Tested: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Logistic Regression:</a:t>
          </a:r>
          <a:r>
            <a:rPr lang="en-US" sz="1200" kern="1200"/>
            <a:t> Simple and interpretable.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Decision Tree:</a:t>
          </a:r>
          <a:r>
            <a:rPr lang="en-US" sz="1200" kern="1200"/>
            <a:t> More flexible and powerful.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Tuned Decision Tree:</a:t>
          </a:r>
          <a:r>
            <a:rPr lang="en-US" sz="1200" kern="1200"/>
            <a:t> Improved accuracy by adjusting parameters.</a:t>
          </a:r>
        </a:p>
      </dsp:txBody>
      <dsp:txXfrm rot="5400000">
        <a:off x="679" y="901992"/>
        <a:ext cx="2771801" cy="1679879"/>
      </dsp:txXfrm>
    </dsp:sp>
    <dsp:sp modelId="{13415348-04BC-473E-A595-C0AE1CFAE1FC}">
      <dsp:nvSpPr>
        <dsp:cNvPr id="0" name=""/>
        <dsp:cNvSpPr/>
      </dsp:nvSpPr>
      <dsp:spPr>
        <a:xfrm rot="5400000">
          <a:off x="3534137" y="62052"/>
          <a:ext cx="3359759" cy="3359759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Performance Metrics: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Accuracy: How often the model was correct.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Precision &amp; Recall: How well the model identified actual churners.</a:t>
          </a:r>
        </a:p>
      </dsp:txBody>
      <dsp:txXfrm rot="-5400000">
        <a:off x="4122095" y="901992"/>
        <a:ext cx="2771801" cy="16798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3EB57-169A-4F76-9AA9-2B26F9C7A062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7E201-43A1-499B-9475-0CAEDEA62C0E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B713D-26CA-4FD3-8943-D11A81A1C84E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Churn Rate:</a:t>
          </a:r>
          <a:r>
            <a:rPr lang="en-US" sz="1700" kern="1200"/>
            <a:t> 6%</a:t>
          </a:r>
        </a:p>
      </dsp:txBody>
      <dsp:txXfrm>
        <a:off x="93445" y="3018902"/>
        <a:ext cx="3206250" cy="720000"/>
      </dsp:txXfrm>
    </dsp:sp>
    <dsp:sp modelId="{207D59F2-C409-410A-B5D5-0AB88E713659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8AD97-F281-4699-855E-70A2F939FC9C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7911A-50FE-4193-A0D8-8E0D4B935586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Top Predictors:</a:t>
          </a:r>
          <a:r>
            <a:rPr lang="en-US" sz="1700" kern="1200"/>
            <a:t> Customer service calls, monthly charges, contract type.</a:t>
          </a:r>
        </a:p>
      </dsp:txBody>
      <dsp:txXfrm>
        <a:off x="3860789" y="3018902"/>
        <a:ext cx="3206250" cy="720000"/>
      </dsp:txXfrm>
    </dsp:sp>
    <dsp:sp modelId="{EAC154B8-59DC-4F02-9F31-D5D148490CD1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FA156-7C50-43B9-BC12-99318DB28DC0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7177A-F236-43E4-BFD6-4CE15E6BF919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Model Accuracy:</a:t>
          </a:r>
          <a:r>
            <a:rPr lang="en-US" sz="1700" kern="1200"/>
            <a:t> Tuned Decision Tree performed best at 94%.</a:t>
          </a:r>
        </a:p>
      </dsp:txBody>
      <dsp:txXfrm>
        <a:off x="7628133" y="3018902"/>
        <a:ext cx="3206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C26BD-DB2B-41CB-AD78-F1A705D36D51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182D9-AA0E-4F5A-B298-C708D901ABB8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114A8-93B7-4629-8867-8020DF954FC8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Implement churn prevention strategies.</a:t>
          </a:r>
          <a:endParaRPr lang="en-US" sz="2500" kern="1200"/>
        </a:p>
      </dsp:txBody>
      <dsp:txXfrm>
        <a:off x="1819120" y="673"/>
        <a:ext cx="4545103" cy="1574995"/>
      </dsp:txXfrm>
    </dsp:sp>
    <dsp:sp modelId="{30E37B86-8ECB-4278-B12D-C3609D41CF8C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15177-4626-4EFF-A1F8-949E446BC912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65E2E-F50B-4969-B9EB-1EF68CFBF81A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Monitor new customer churn trends.</a:t>
          </a:r>
          <a:endParaRPr lang="en-US" sz="2500" kern="1200"/>
        </a:p>
      </dsp:txBody>
      <dsp:txXfrm>
        <a:off x="1819120" y="1969418"/>
        <a:ext cx="4545103" cy="1574995"/>
      </dsp:txXfrm>
    </dsp:sp>
    <dsp:sp modelId="{6A4AE2CC-FDF8-4F5E-AC79-1CC3125B4BDD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E6207-580E-4ECB-B678-734081765AB2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30B97-CACC-4C47-B36D-FD079723AD2A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Explore more advanced AI models for further improvements.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410E2-B906-48A1-9D54-F30559B7EDD1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FA781-80A5-4748-A468-593B45FAAB4C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Contact Information:</a:t>
          </a:r>
          <a:r>
            <a:rPr lang="en-US" sz="2600" kern="1200"/>
            <a:t> noordino470@gmail.com</a:t>
          </a:r>
        </a:p>
      </dsp:txBody>
      <dsp:txXfrm>
        <a:off x="765914" y="2943510"/>
        <a:ext cx="4320000" cy="720000"/>
      </dsp:txXfrm>
    </dsp:sp>
    <dsp:sp modelId="{9D40DE6A-08A8-49C5-B11A-AAEB32F48602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3C5B6-5BC9-4FAF-9564-A19EE5AC45C2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Questions?</a:t>
          </a:r>
          <a:r>
            <a:rPr lang="en-US" sz="2600" kern="1200"/>
            <a:t> Open for discussion!</a:t>
          </a:r>
        </a:p>
      </dsp:txBody>
      <dsp:txXfrm>
        <a:off x="5841914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97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1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5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9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7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07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8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61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3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06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0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0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Slide 1: Title Slide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/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Title:</a:t>
            </a:r>
            <a:r>
              <a:rPr lang="en-US" sz="2000" dirty="0"/>
              <a:t> Predicting Customer Churn for Syria Tel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b="1"/>
              <a:t>Subtitle:</a:t>
            </a:r>
            <a:r>
              <a:rPr lang="en-US" sz="2000"/>
              <a:t> A Data-Driven Approach to Improving Customer Retention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b="1"/>
              <a:t>Presented by:</a:t>
            </a:r>
            <a:r>
              <a:rPr lang="en-US" sz="2000"/>
              <a:t> Noordin Hassan Bare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b="1"/>
              <a:t>Date:</a:t>
            </a:r>
            <a:r>
              <a:rPr lang="en-US" sz="2000"/>
              <a:t> 23/2/2025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D3C9-56B3-62C6-2C2F-E1D1CDDA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Slide 7: Key Findings</a:t>
            </a:r>
            <a:endParaRPr lang="en-US" sz="400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C14B25-8E8E-1D92-28BC-483B8DFB7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92843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9947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32BE-7A7C-F2DD-B75D-1736C833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  <a:ea typeface="+mj-lt"/>
                <a:cs typeface="+mj-lt"/>
              </a:rPr>
              <a:t>Slide 8: Business Recommendations</a:t>
            </a:r>
            <a:endParaRPr lang="en-US" sz="2800">
              <a:solidFill>
                <a:srgbClr val="FFFFFF"/>
              </a:solidFill>
            </a:endParaRPr>
          </a:p>
          <a:p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C44ED-49E5-474C-70DC-027639732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Reduce churn by: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Offering discounts to high-risk customers.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Improving customer service responsiveness.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Creating longer-term contract incentives.</a:t>
            </a:r>
            <a:endParaRPr lang="en-US" dirty="0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50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0A67-6021-8163-25F7-1349F836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Slide 9: Next Steps</a:t>
            </a:r>
            <a:endParaRPr lang="en-US" sz="4000"/>
          </a:p>
          <a:p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46E8B5-A991-8F1B-96BB-6A182B7AF9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32486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139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550F-6C5A-97E8-B39D-19551773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Slide 10: Thank You</a:t>
            </a:r>
            <a:endParaRPr lang="en-US" sz="400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4CDD94-63B5-1E38-FC71-5C758854C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24360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04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8D76-00F2-5D61-410F-1E8B1844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Slide 2: Overview</a:t>
            </a:r>
            <a:endParaRPr lang="en-US" sz="4000">
              <a:solidFill>
                <a:srgbClr val="FFFFFF"/>
              </a:solidFill>
            </a:endParaRPr>
          </a:p>
          <a:p>
            <a:pPr algn="r"/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76CD-FB27-D814-F26D-782F3CC49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What is Churn?</a:t>
            </a:r>
            <a:r>
              <a:rPr lang="en-US" sz="2000">
                <a:ea typeface="+mn-lt"/>
                <a:cs typeface="+mn-lt"/>
              </a:rPr>
              <a:t> Customers who leave the service.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Why Does It Matter?</a:t>
            </a:r>
            <a:r>
              <a:rPr lang="en-US" sz="2000">
                <a:ea typeface="+mn-lt"/>
                <a:cs typeface="+mn-lt"/>
              </a:rPr>
              <a:t> Customer retention is crucial for revenue.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Objective:</a:t>
            </a:r>
            <a:r>
              <a:rPr lang="en-US" sz="2000">
                <a:ea typeface="+mn-lt"/>
                <a:cs typeface="+mn-lt"/>
              </a:rPr>
              <a:t> Use data to predict which customers are at risk of leaving.</a:t>
            </a:r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4190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46FC-B1EE-6E6F-C37A-EF8D2E68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709190"/>
            <a:ext cx="10044023" cy="1509776"/>
          </a:xfrm>
        </p:spPr>
        <p:txBody>
          <a:bodyPr anchor="ctr">
            <a:normAutofit fontScale="90000"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Slide 3: Business and Data Understanding</a:t>
            </a:r>
            <a:endParaRPr lang="en-US" sz="400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02FAB6-1ADE-99AE-B75C-83957B7001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33101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551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E71B-91BA-CC3C-C190-0708BCFB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78571"/>
            <a:ext cx="3115265" cy="3195989"/>
          </a:xfrm>
        </p:spPr>
        <p:txBody>
          <a:bodyPr anchor="b">
            <a:normAutofit/>
          </a:bodyPr>
          <a:lstStyle/>
          <a:p>
            <a:pPr algn="r"/>
            <a:r>
              <a:rPr lang="en-US" sz="3400" b="1" dirty="0">
                <a:solidFill>
                  <a:srgbClr val="FFFFFF"/>
                </a:solidFill>
                <a:ea typeface="+mj-lt"/>
                <a:cs typeface="+mj-lt"/>
              </a:rPr>
              <a:t>Slide 4: What is Classification?</a:t>
            </a:r>
            <a:endParaRPr lang="en-US" sz="3400" dirty="0">
              <a:solidFill>
                <a:srgbClr val="FFFFFF"/>
              </a:solidFill>
            </a:endParaRPr>
          </a:p>
          <a:p>
            <a:pPr algn="r"/>
            <a:endParaRPr lang="en-US" sz="34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D5B724-2004-7F44-ECB1-A42D22BA2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995466"/>
              </p:ext>
            </p:extLst>
          </p:nvPr>
        </p:nvGraphicFramePr>
        <p:xfrm>
          <a:off x="5253126" y="703403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50" name="Picture 249" descr="A blue rectangular object with white text&#10;&#10;AI-generated content may be incorrect.">
            <a:extLst>
              <a:ext uri="{FF2B5EF4-FFF2-40B4-BE49-F238E27FC236}">
                <a16:creationId xmlns:a16="http://schemas.microsoft.com/office/drawing/2014/main" id="{393C0A42-9B8A-100C-5087-2E95A65270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251" y="2841037"/>
            <a:ext cx="4404384" cy="317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0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ED87-6E45-0A3A-D4FB-ECBC402E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Slide 5: Key Factors in Churn Prediction</a:t>
            </a:r>
            <a:endParaRPr lang="en-US" sz="4000"/>
          </a:p>
          <a:p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765CB-5822-719C-CBC6-60D8CF1CE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Most Important Features: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Customer Service Calls: High calls often indicate frustration.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Monthly Charges: Higher bills may lead to dissatisfaction.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Contract Type: Short-term customers churn more often.</a:t>
            </a:r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B1271-B28D-AC0D-98AA-FC99428716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919" r="47813" b="6250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059F8717-B3C0-FE8A-C340-9531552AC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4536" y="0"/>
            <a:ext cx="45553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4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CFC1-E1FD-75E8-6D47-C46A184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b="1">
                <a:ea typeface="+mj-lt"/>
                <a:cs typeface="+mj-lt"/>
              </a:rPr>
              <a:t>Slide 6: Model Used &amp; Evaluation</a:t>
            </a:r>
            <a:endParaRPr lang="en-US" sz="5400"/>
          </a:p>
          <a:p>
            <a:endParaRPr lang="en-US" sz="540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3598D22-B234-2A2C-155D-31060918C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67901"/>
              </p:ext>
            </p:extLst>
          </p:nvPr>
        </p:nvGraphicFramePr>
        <p:xfrm>
          <a:off x="4654296" y="2706624"/>
          <a:ext cx="6894576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49D0248B-DA0A-FDF6-4A3C-F266D90E76E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5422" r="25134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562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22F6-34C4-402D-BCC7-A07B3361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</a:t>
            </a:r>
            <a:r>
              <a:rPr lang="en-US" dirty="0" err="1"/>
              <a:t>regresion</a:t>
            </a:r>
          </a:p>
        </p:txBody>
      </p:sp>
      <p:pic>
        <p:nvPicPr>
          <p:cNvPr id="7" name="Content Placeholder 6" descr="A graph on a white background&#10;&#10;AI-generated content may be incorrect.">
            <a:extLst>
              <a:ext uri="{FF2B5EF4-FFF2-40B4-BE49-F238E27FC236}">
                <a16:creationId xmlns:a16="http://schemas.microsoft.com/office/drawing/2014/main" id="{36F116BB-382E-F175-7965-1B11525CD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827" y="2351852"/>
            <a:ext cx="4398358" cy="3810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E730D-0DA2-7865-2D1A-35AE7FEB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4877-4CAE-41C0-B701-09C086260000}" type="datetime1">
              <a:t>2/22/2025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1AD52-8EE0-76B1-5A8C-2B65999B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DA261-7CB6-1C92-22C6-B1A5B0B8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7</a:t>
            </a:fld>
            <a:endParaRPr lang="en-US" dirty="0"/>
          </a:p>
        </p:txBody>
      </p:sp>
      <p:pic>
        <p:nvPicPr>
          <p:cNvPr id="8" name="Picture 7" descr="A graph on a white background&#10;&#10;AI-generated content may be incorrect.">
            <a:extLst>
              <a:ext uri="{FF2B5EF4-FFF2-40B4-BE49-F238E27FC236}">
                <a16:creationId xmlns:a16="http://schemas.microsoft.com/office/drawing/2014/main" id="{78322C2C-E163-5E4E-CC4F-237FDC55D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608" y="2255425"/>
            <a:ext cx="6403152" cy="404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04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E8DB-2086-CDEE-FC66-774BD543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model</a:t>
            </a:r>
          </a:p>
        </p:txBody>
      </p:sp>
      <p:pic>
        <p:nvPicPr>
          <p:cNvPr id="7" name="Content Placeholder 6" descr="A blue and white graph&#10;&#10;AI-generated content may be incorrect.">
            <a:extLst>
              <a:ext uri="{FF2B5EF4-FFF2-40B4-BE49-F238E27FC236}">
                <a16:creationId xmlns:a16="http://schemas.microsoft.com/office/drawing/2014/main" id="{1B03869F-6FDA-683B-A74C-D6F93C6D7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054" y="2286000"/>
            <a:ext cx="4880790" cy="3810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8A50B-14E0-2410-0E3E-A6BBC80D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F635-14F5-4775-9486-9242CE4C0800}" type="datetime1">
              <a:t>2/22/2025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2E26D-9CF6-D2B9-8581-6A06F429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E396E-EF6D-AEEE-58C5-B4E8E999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8</a:t>
            </a:fld>
            <a:endParaRPr lang="en-US" dirty="0"/>
          </a:p>
        </p:txBody>
      </p:sp>
      <p:pic>
        <p:nvPicPr>
          <p:cNvPr id="8" name="Picture 7" descr="A graph on a white background&#10;&#10;AI-generated content may be incorrect.">
            <a:extLst>
              <a:ext uri="{FF2B5EF4-FFF2-40B4-BE49-F238E27FC236}">
                <a16:creationId xmlns:a16="http://schemas.microsoft.com/office/drawing/2014/main" id="{3A542177-0083-F7AE-0C59-A1F4C7E97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332" y="2116666"/>
            <a:ext cx="5227335" cy="418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2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9E01-18B4-76F5-E592-E81E5A86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Tuned decision tree model</a:t>
            </a:r>
          </a:p>
        </p:txBody>
      </p:sp>
      <p:pic>
        <p:nvPicPr>
          <p:cNvPr id="7" name="Content Placeholder 6" descr="A graph on a white surface&#10;&#10;AI-generated content may be incorrect.">
            <a:extLst>
              <a:ext uri="{FF2B5EF4-FFF2-40B4-BE49-F238E27FC236}">
                <a16:creationId xmlns:a16="http://schemas.microsoft.com/office/drawing/2014/main" id="{3EED07E3-BCEE-5B6D-BE55-C8155679E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674" y="2182519"/>
            <a:ext cx="4828515" cy="3810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77269-94DF-74D6-08A2-54DF4E58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5734-5FFD-486D-A5F6-4F2623D46F42}" type="datetime1">
              <a:t>2/22/2025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8A3D5-73B4-E81B-C408-2E214A4C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653E7-DCFA-8CE1-08BB-24FBFB4D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9</a:t>
            </a:fld>
            <a:endParaRPr lang="en-US" dirty="0"/>
          </a:p>
        </p:txBody>
      </p:sp>
      <p:pic>
        <p:nvPicPr>
          <p:cNvPr id="8" name="Picture 7" descr="A graph with a line drawn on it&#10;&#10;AI-generated content may be incorrect.">
            <a:extLst>
              <a:ext uri="{FF2B5EF4-FFF2-40B4-BE49-F238E27FC236}">
                <a16:creationId xmlns:a16="http://schemas.microsoft.com/office/drawing/2014/main" id="{B983BB9A-174B-A932-D839-7014C37D6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546" y="2182520"/>
            <a:ext cx="5562981" cy="388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72143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PortalVTI</vt:lpstr>
      <vt:lpstr>Slide 1: Title Slide </vt:lpstr>
      <vt:lpstr>Slide 2: Overview </vt:lpstr>
      <vt:lpstr>Slide 3: Business and Data Understanding </vt:lpstr>
      <vt:lpstr>Slide 4: What is Classification? </vt:lpstr>
      <vt:lpstr>Slide 5: Key Factors in Churn Prediction </vt:lpstr>
      <vt:lpstr>Slide 6: Model Used &amp; Evaluation </vt:lpstr>
      <vt:lpstr>Logistic regresion</vt:lpstr>
      <vt:lpstr>Decision tree model</vt:lpstr>
      <vt:lpstr>Tuned decision tree model</vt:lpstr>
      <vt:lpstr>Slide 7: Key Findings </vt:lpstr>
      <vt:lpstr>Slide 8: Business Recommendations </vt:lpstr>
      <vt:lpstr>Slide 9: Next Steps </vt:lpstr>
      <vt:lpstr>Slide 10: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174</cp:revision>
  <dcterms:created xsi:type="dcterms:W3CDTF">2025-02-22T17:52:03Z</dcterms:created>
  <dcterms:modified xsi:type="dcterms:W3CDTF">2025-02-22T22:29:50Z</dcterms:modified>
</cp:coreProperties>
</file>