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F5E68-D495-473E-8A15-287360781316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815C-74F1-48B6-AF96-FE9C2E85D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3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6764-BB7A-4C76-A991-A694B8263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D4226-8E08-40B6-BB04-3D93D9892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31839-14B0-4354-AAD4-79589876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9E246C-9C74-41BD-B624-217384D64F1B}"/>
              </a:ext>
            </a:extLst>
          </p:cNvPr>
          <p:cNvSpPr/>
          <p:nvPr/>
        </p:nvSpPr>
        <p:spPr>
          <a:xfrm>
            <a:off x="7264775" y="5177135"/>
            <a:ext cx="44602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 </a:t>
            </a:r>
            <a:r>
              <a:rPr lang="en-US" sz="54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BelfastJUG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92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7F8E-0966-45C9-8C6B-19D63244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are we here?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0E5FA-0154-4678-B2DA-271B92987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797" y="1210491"/>
            <a:ext cx="8333733" cy="5647509"/>
          </a:xfrm>
        </p:spPr>
      </p:pic>
    </p:spTree>
    <p:extLst>
      <p:ext uri="{BB962C8B-B14F-4D97-AF65-F5344CB8AC3E}">
        <p14:creationId xmlns:p14="http://schemas.microsoft.com/office/powerpoint/2010/main" val="277608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D453-731F-4128-98E3-3D89B5A1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773"/>
          </a:xfrm>
        </p:spPr>
        <p:txBody>
          <a:bodyPr/>
          <a:lstStyle/>
          <a:p>
            <a:r>
              <a:rPr lang="en-IE" dirty="0"/>
              <a:t>Safe Harbour 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D5E1-1E9C-4FA0-8C0F-64C5AB93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81026"/>
            <a:ext cx="8946541" cy="4195481"/>
          </a:xfrm>
        </p:spPr>
        <p:txBody>
          <a:bodyPr/>
          <a:lstStyle/>
          <a:p>
            <a:r>
              <a:rPr lang="en-IE" sz="4400" dirty="0"/>
              <a:t>This is a live coding session…</a:t>
            </a:r>
          </a:p>
          <a:p>
            <a:pPr lvl="1"/>
            <a:r>
              <a:rPr lang="en-IE" sz="3800" dirty="0"/>
              <a:t>Anything could happen!!!</a:t>
            </a:r>
            <a:endParaRPr lang="en-GB" sz="3800" dirty="0"/>
          </a:p>
        </p:txBody>
      </p:sp>
      <p:pic>
        <p:nvPicPr>
          <p:cNvPr id="1028" name="Picture 4" descr="Image result for it crowd internet">
            <a:extLst>
              <a:ext uri="{FF2B5EF4-FFF2-40B4-BE49-F238E27FC236}">
                <a16:creationId xmlns:a16="http://schemas.microsoft.com/office/drawing/2014/main" id="{F33D8BFF-ECC4-4CEE-891A-2363E56E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04" y="2915216"/>
            <a:ext cx="4594193" cy="345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134D26-1012-4D5E-A0DF-D1AD6B6DE4C7}"/>
              </a:ext>
            </a:extLst>
          </p:cNvPr>
          <p:cNvSpPr/>
          <p:nvPr/>
        </p:nvSpPr>
        <p:spPr>
          <a:xfrm>
            <a:off x="3857897" y="6448069"/>
            <a:ext cx="44762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http://www.dailyedge.ie/break-the-internet-1780874-Nov2014/</a:t>
            </a:r>
          </a:p>
        </p:txBody>
      </p:sp>
    </p:spTree>
    <p:extLst>
      <p:ext uri="{BB962C8B-B14F-4D97-AF65-F5344CB8AC3E}">
        <p14:creationId xmlns:p14="http://schemas.microsoft.com/office/powerpoint/2010/main" val="160506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FA5F-8640-4985-9CCE-226F4FF4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IE"/>
              <a:t>Without further ado…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62C6-5AD5-4136-A618-114DB89F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8472"/>
            <a:ext cx="8946541" cy="4839928"/>
          </a:xfrm>
        </p:spPr>
        <p:txBody>
          <a:bodyPr/>
          <a:lstStyle/>
          <a:p>
            <a:r>
              <a:rPr lang="en-GB" dirty="0"/>
              <a:t>https://github.com/bazzani/docker-workshop-belfastjug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2C91A-8C4B-4FB4-8F14-F5EF92E7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919964"/>
            <a:ext cx="6755507" cy="49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8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4C36-F776-4051-ABD4-4A8E4C36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Time to show us what you learned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EE3636-85D9-4844-B375-22AF2B6CF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230" y="1387620"/>
            <a:ext cx="3393054" cy="51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91BC-88EA-4F47-A11A-DFDA66FB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 you for your time</a:t>
            </a:r>
            <a:endParaRPr lang="en-GB" dirty="0"/>
          </a:p>
        </p:txBody>
      </p:sp>
      <p:pic>
        <p:nvPicPr>
          <p:cNvPr id="1026" name="Picture 2" descr="http://localhost:9000/dubjug.png">
            <a:extLst>
              <a:ext uri="{FF2B5EF4-FFF2-40B4-BE49-F238E27FC236}">
                <a16:creationId xmlns:a16="http://schemas.microsoft.com/office/drawing/2014/main" id="{2F2D9D6F-B8B5-4F3D-A7AD-C83A07F6C4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522" y="1436110"/>
            <a:ext cx="5096957" cy="509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51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1673</TotalTime>
  <Words>56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PowerPoint Presentation</vt:lpstr>
      <vt:lpstr>Why are we here?</vt:lpstr>
      <vt:lpstr>Safe Harbour statement</vt:lpstr>
      <vt:lpstr>Without further ado…</vt:lpstr>
      <vt:lpstr>Time to show us what you learned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 Evans</dc:creator>
  <cp:lastModifiedBy>Barry Evans</cp:lastModifiedBy>
  <cp:revision>20</cp:revision>
  <dcterms:created xsi:type="dcterms:W3CDTF">2018-07-19T16:10:50Z</dcterms:created>
  <dcterms:modified xsi:type="dcterms:W3CDTF">2018-10-29T17:54:40Z</dcterms:modified>
</cp:coreProperties>
</file>