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8" r:id="rId3"/>
    <p:sldId id="291" r:id="rId4"/>
    <p:sldId id="275" r:id="rId5"/>
    <p:sldId id="257" r:id="rId6"/>
    <p:sldId id="298" r:id="rId7"/>
    <p:sldId id="299" r:id="rId8"/>
    <p:sldId id="300" r:id="rId9"/>
    <p:sldId id="301" r:id="rId10"/>
    <p:sldId id="261" r:id="rId11"/>
    <p:sldId id="302" r:id="rId12"/>
    <p:sldId id="303" r:id="rId13"/>
    <p:sldId id="304" r:id="rId14"/>
    <p:sldId id="262" r:id="rId15"/>
    <p:sldId id="305" r:id="rId16"/>
    <p:sldId id="306" r:id="rId17"/>
    <p:sldId id="307" r:id="rId18"/>
    <p:sldId id="263" r:id="rId19"/>
    <p:sldId id="308" r:id="rId20"/>
    <p:sldId id="309" r:id="rId21"/>
    <p:sldId id="310" r:id="rId22"/>
    <p:sldId id="311" r:id="rId23"/>
    <p:sldId id="264" r:id="rId24"/>
    <p:sldId id="312" r:id="rId25"/>
    <p:sldId id="313" r:id="rId26"/>
    <p:sldId id="314" r:id="rId27"/>
    <p:sldId id="283" r:id="rId28"/>
    <p:sldId id="281" r:id="rId29"/>
    <p:sldId id="280" r:id="rId30"/>
    <p:sldId id="285" r:id="rId31"/>
    <p:sldId id="278" r:id="rId32"/>
    <p:sldId id="286" r:id="rId33"/>
    <p:sldId id="289" r:id="rId34"/>
    <p:sldId id="287" r:id="rId35"/>
    <p:sldId id="288" r:id="rId36"/>
    <p:sldId id="267" r:id="rId37"/>
    <p:sldId id="290" r:id="rId38"/>
    <p:sldId id="292" r:id="rId39"/>
    <p:sldId id="293" r:id="rId40"/>
    <p:sldId id="268" r:id="rId41"/>
    <p:sldId id="294" r:id="rId42"/>
    <p:sldId id="295" r:id="rId43"/>
    <p:sldId id="296" r:id="rId44"/>
    <p:sldId id="277" r:id="rId45"/>
    <p:sldId id="315" r:id="rId46"/>
    <p:sldId id="273" r:id="rId47"/>
    <p:sldId id="274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Alfa Slab One" panose="02000507050000020004" pitchFamily="2" charset="0"/>
      <p:regular r:id="rId54"/>
    </p:embeddedFont>
    <p:embeddedFont>
      <p:font typeface="Proxima Nova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ry Evan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382A1"/>
    <a:srgbClr val="0E6C61"/>
    <a:srgbClr val="455A64"/>
    <a:srgbClr val="FFA519"/>
    <a:srgbClr val="45AFF1"/>
    <a:srgbClr val="DE9544"/>
    <a:srgbClr val="4C7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 autoAdjust="0"/>
    <p:restoredTop sz="82191" autoAdjust="0"/>
  </p:normalViewPr>
  <p:slideViewPr>
    <p:cSldViewPr snapToGrid="0">
      <p:cViewPr varScale="1">
        <p:scale>
          <a:sx n="106" d="100"/>
          <a:sy n="106" d="100"/>
        </p:scale>
        <p:origin x="48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Evans" userId="451a1738-ab5f-48a4-a092-6a4bbced4add" providerId="ADAL" clId="{7965D6BD-4DC6-49A6-B8F4-CB22D9C99DF5}"/>
    <pc:docChg chg="undo redo custSel addSld delSld modSld sldOrd">
      <pc:chgData name="Barry Evans" userId="451a1738-ab5f-48a4-a092-6a4bbced4add" providerId="ADAL" clId="{7965D6BD-4DC6-49A6-B8F4-CB22D9C99DF5}" dt="2018-10-23T22:53:29.159" v="5768"/>
      <pc:docMkLst>
        <pc:docMk/>
      </pc:docMkLst>
      <pc:sldChg chg="addSp delSp modSp">
        <pc:chgData name="Barry Evans" userId="451a1738-ab5f-48a4-a092-6a4bbced4add" providerId="ADAL" clId="{7965D6BD-4DC6-49A6-B8F4-CB22D9C99DF5}" dt="2018-10-19T01:53:31.708" v="2416" actId="2696"/>
        <pc:sldMkLst>
          <pc:docMk/>
          <pc:sldMk cId="0" sldId="256"/>
        </pc:sldMkLst>
        <pc:picChg chg="del">
          <ac:chgData name="Barry Evans" userId="451a1738-ab5f-48a4-a092-6a4bbced4add" providerId="ADAL" clId="{7965D6BD-4DC6-49A6-B8F4-CB22D9C99DF5}" dt="2018-10-19T01:53:01.194" v="2381" actId="478"/>
          <ac:picMkLst>
            <pc:docMk/>
            <pc:sldMk cId="0" sldId="256"/>
            <ac:picMk id="7" creationId="{00000000-0000-0000-0000-000000000000}"/>
          </ac:picMkLst>
        </pc:picChg>
        <pc:picChg chg="del">
          <ac:chgData name="Barry Evans" userId="451a1738-ab5f-48a4-a092-6a4bbced4add" providerId="ADAL" clId="{7965D6BD-4DC6-49A6-B8F4-CB22D9C99DF5}" dt="2018-10-19T01:53:00.218" v="2380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Barry Evans" userId="451a1738-ab5f-48a4-a092-6a4bbced4add" providerId="ADAL" clId="{7965D6BD-4DC6-49A6-B8F4-CB22D9C99DF5}" dt="2018-10-19T01:52:59.610" v="2379" actId="478"/>
          <ac:picMkLst>
            <pc:docMk/>
            <pc:sldMk cId="0" sldId="256"/>
            <ac:picMk id="9" creationId="{00000000-0000-0000-0000-000000000000}"/>
          </ac:picMkLst>
        </pc:picChg>
        <pc:picChg chg="add del mod">
          <ac:chgData name="Barry Evans" userId="451a1738-ab5f-48a4-a092-6a4bbced4add" providerId="ADAL" clId="{7965D6BD-4DC6-49A6-B8F4-CB22D9C99DF5}" dt="2018-10-19T01:53:22.557" v="2415" actId="478"/>
          <ac:picMkLst>
            <pc:docMk/>
            <pc:sldMk cId="0" sldId="256"/>
            <ac:picMk id="10" creationId="{FE9B20FE-B9E9-4FCF-A964-A115BAA840C0}"/>
          </ac:picMkLst>
        </pc:picChg>
        <pc:picChg chg="add del mod">
          <ac:chgData name="Barry Evans" userId="451a1738-ab5f-48a4-a092-6a4bbced4add" providerId="ADAL" clId="{7965D6BD-4DC6-49A6-B8F4-CB22D9C99DF5}" dt="2018-10-19T01:53:22.557" v="2415" actId="478"/>
          <ac:picMkLst>
            <pc:docMk/>
            <pc:sldMk cId="0" sldId="256"/>
            <ac:picMk id="11" creationId="{1D104AAD-C79F-4A4E-916E-3D9F88279F64}"/>
          </ac:picMkLst>
        </pc:picChg>
        <pc:picChg chg="add del mod">
          <ac:chgData name="Barry Evans" userId="451a1738-ab5f-48a4-a092-6a4bbced4add" providerId="ADAL" clId="{7965D6BD-4DC6-49A6-B8F4-CB22D9C99DF5}" dt="2018-10-19T01:53:22.557" v="2415" actId="478"/>
          <ac:picMkLst>
            <pc:docMk/>
            <pc:sldMk cId="0" sldId="256"/>
            <ac:picMk id="12" creationId="{799AFCC2-E0FE-493D-A915-16216B4EB21B}"/>
          </ac:picMkLst>
        </pc:picChg>
        <pc:picChg chg="add del mod ord">
          <ac:chgData name="Barry Evans" userId="451a1738-ab5f-48a4-a092-6a4bbced4add" providerId="ADAL" clId="{7965D6BD-4DC6-49A6-B8F4-CB22D9C99DF5}" dt="2018-10-19T01:53:22.557" v="2415" actId="478"/>
          <ac:picMkLst>
            <pc:docMk/>
            <pc:sldMk cId="0" sldId="256"/>
            <ac:picMk id="13" creationId="{131F92D6-D6C4-4164-A698-6E61AE15530F}"/>
          </ac:picMkLst>
        </pc:picChg>
        <pc:picChg chg="add">
          <ac:chgData name="Barry Evans" userId="451a1738-ab5f-48a4-a092-6a4bbced4add" providerId="ADAL" clId="{7965D6BD-4DC6-49A6-B8F4-CB22D9C99DF5}" dt="2018-10-19T01:53:31.708" v="2416" actId="2696"/>
          <ac:picMkLst>
            <pc:docMk/>
            <pc:sldMk cId="0" sldId="256"/>
            <ac:picMk id="14" creationId="{2044A5CF-D84D-4795-8612-20CF26813DE4}"/>
          </ac:picMkLst>
        </pc:picChg>
        <pc:picChg chg="add">
          <ac:chgData name="Barry Evans" userId="451a1738-ab5f-48a4-a092-6a4bbced4add" providerId="ADAL" clId="{7965D6BD-4DC6-49A6-B8F4-CB22D9C99DF5}" dt="2018-10-19T01:53:31.708" v="2416" actId="2696"/>
          <ac:picMkLst>
            <pc:docMk/>
            <pc:sldMk cId="0" sldId="256"/>
            <ac:picMk id="15" creationId="{123F23C4-FE92-42C1-85DF-5D7F285FB05B}"/>
          </ac:picMkLst>
        </pc:picChg>
        <pc:picChg chg="add">
          <ac:chgData name="Barry Evans" userId="451a1738-ab5f-48a4-a092-6a4bbced4add" providerId="ADAL" clId="{7965D6BD-4DC6-49A6-B8F4-CB22D9C99DF5}" dt="2018-10-19T01:53:31.708" v="2416" actId="2696"/>
          <ac:picMkLst>
            <pc:docMk/>
            <pc:sldMk cId="0" sldId="256"/>
            <ac:picMk id="16" creationId="{1144C2C6-89A5-4135-919E-94B9C6FD7D66}"/>
          </ac:picMkLst>
        </pc:picChg>
        <pc:picChg chg="add">
          <ac:chgData name="Barry Evans" userId="451a1738-ab5f-48a4-a092-6a4bbced4add" providerId="ADAL" clId="{7965D6BD-4DC6-49A6-B8F4-CB22D9C99DF5}" dt="2018-10-19T01:53:31.708" v="2416" actId="2696"/>
          <ac:picMkLst>
            <pc:docMk/>
            <pc:sldMk cId="0" sldId="256"/>
            <ac:picMk id="17" creationId="{0B157592-60C1-42E0-8277-E89F17592347}"/>
          </ac:picMkLst>
        </pc:picChg>
        <pc:picChg chg="del">
          <ac:chgData name="Barry Evans" userId="451a1738-ab5f-48a4-a092-6a4bbced4add" providerId="ADAL" clId="{7965D6BD-4DC6-49A6-B8F4-CB22D9C99DF5}" dt="2018-10-19T01:53:10.587" v="2385" actId="478"/>
          <ac:picMkLst>
            <pc:docMk/>
            <pc:sldMk cId="0" sldId="256"/>
            <ac:picMk id="2051" creationId="{00000000-0000-0000-0000-000000000000}"/>
          </ac:picMkLst>
        </pc:picChg>
      </pc:sldChg>
      <pc:sldChg chg="addSp delSp modSp">
        <pc:chgData name="Barry Evans" userId="451a1738-ab5f-48a4-a092-6a4bbced4add" providerId="ADAL" clId="{7965D6BD-4DC6-49A6-B8F4-CB22D9C99DF5}" dt="2018-10-23T19:56:43.716" v="5305"/>
        <pc:sldMkLst>
          <pc:docMk/>
          <pc:sldMk cId="0" sldId="257"/>
        </pc:sldMkLst>
        <pc:spChg chg="add del">
          <ac:chgData name="Barry Evans" userId="451a1738-ab5f-48a4-a092-6a4bbced4add" providerId="ADAL" clId="{7965D6BD-4DC6-49A6-B8F4-CB22D9C99DF5}" dt="2018-10-22T23:12:03.011" v="3263" actId="1035"/>
          <ac:spMkLst>
            <pc:docMk/>
            <pc:sldMk cId="0" sldId="257"/>
            <ac:spMk id="2" creationId="{DCA3A46F-8B16-4166-B3C5-BB6662C8CBD5}"/>
          </ac:spMkLst>
        </pc:spChg>
        <pc:spChg chg="add del mod">
          <ac:chgData name="Barry Evans" userId="451a1738-ab5f-48a4-a092-6a4bbced4add" providerId="ADAL" clId="{7965D6BD-4DC6-49A6-B8F4-CB22D9C99DF5}" dt="2018-10-23T19:53:59.671" v="5281" actId="478"/>
          <ac:spMkLst>
            <pc:docMk/>
            <pc:sldMk cId="0" sldId="257"/>
            <ac:spMk id="3" creationId="{4BD70110-DC8A-4E69-9151-4F51D4C31439}"/>
          </ac:spMkLst>
        </pc:spChg>
        <pc:spChg chg="mod">
          <ac:chgData name="Barry Evans" userId="451a1738-ab5f-48a4-a092-6a4bbced4add" providerId="ADAL" clId="{7965D6BD-4DC6-49A6-B8F4-CB22D9C99DF5}" dt="2018-10-23T19:56:43.716" v="5305"/>
          <ac:spMkLst>
            <pc:docMk/>
            <pc:sldMk cId="0" sldId="257"/>
            <ac:spMk id="65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3T19:56:10.136" v="5300" actId="14100"/>
          <ac:spMkLst>
            <pc:docMk/>
            <pc:sldMk cId="0" sldId="257"/>
            <ac:spMk id="66" creationId="{00000000-0000-0000-0000-000000000000}"/>
          </ac:spMkLst>
        </pc:spChg>
        <pc:spChg chg="del mod">
          <ac:chgData name="Barry Evans" userId="451a1738-ab5f-48a4-a092-6a4bbced4add" providerId="ADAL" clId="{7965D6BD-4DC6-49A6-B8F4-CB22D9C99DF5}" dt="2018-10-23T19:53:56.760" v="5280" actId="478"/>
          <ac:spMkLst>
            <pc:docMk/>
            <pc:sldMk cId="0" sldId="257"/>
            <ac:spMk id="67" creationId="{00000000-0000-0000-0000-000000000000}"/>
          </ac:spMkLst>
        </pc:spChg>
        <pc:picChg chg="del">
          <ac:chgData name="Barry Evans" userId="451a1738-ab5f-48a4-a092-6a4bbced4add" providerId="ADAL" clId="{7965D6BD-4DC6-49A6-B8F4-CB22D9C99DF5}" dt="2018-10-23T19:53:56.760" v="5280" actId="478"/>
          <ac:picMkLst>
            <pc:docMk/>
            <pc:sldMk cId="0" sldId="257"/>
            <ac:picMk id="68" creationId="{00000000-0000-0000-0000-000000000000}"/>
          </ac:picMkLst>
        </pc:picChg>
        <pc:picChg chg="del">
          <ac:chgData name="Barry Evans" userId="451a1738-ab5f-48a4-a092-6a4bbced4add" providerId="ADAL" clId="{7965D6BD-4DC6-49A6-B8F4-CB22D9C99DF5}" dt="2018-10-23T19:53:56.760" v="5280" actId="478"/>
          <ac:picMkLst>
            <pc:docMk/>
            <pc:sldMk cId="0" sldId="257"/>
            <ac:picMk id="69" creationId="{00000000-0000-0000-0000-000000000000}"/>
          </ac:picMkLst>
        </pc:picChg>
        <pc:picChg chg="add del">
          <ac:chgData name="Barry Evans" userId="451a1738-ab5f-48a4-a092-6a4bbced4add" providerId="ADAL" clId="{7965D6BD-4DC6-49A6-B8F4-CB22D9C99DF5}" dt="2018-10-22T23:12:05.134" v="3265" actId="478"/>
          <ac:picMkLst>
            <pc:docMk/>
            <pc:sldMk cId="0" sldId="257"/>
            <ac:picMk id="71" creationId="{00000000-0000-0000-0000-000000000000}"/>
          </ac:picMkLst>
        </pc:picChg>
        <pc:picChg chg="mod">
          <ac:chgData name="Barry Evans" userId="451a1738-ab5f-48a4-a092-6a4bbced4add" providerId="ADAL" clId="{7965D6BD-4DC6-49A6-B8F4-CB22D9C99DF5}" dt="2018-10-23T19:56:15.432" v="5301" actId="14100"/>
          <ac:picMkLst>
            <pc:docMk/>
            <pc:sldMk cId="0" sldId="257"/>
            <ac:picMk id="1026" creationId="{00000000-0000-0000-0000-000000000000}"/>
          </ac:picMkLst>
        </pc:picChg>
        <pc:picChg chg="mod">
          <ac:chgData name="Barry Evans" userId="451a1738-ab5f-48a4-a092-6a4bbced4add" providerId="ADAL" clId="{7965D6BD-4DC6-49A6-B8F4-CB22D9C99DF5}" dt="2018-10-23T19:55:02.661" v="5290" actId="1076"/>
          <ac:picMkLst>
            <pc:docMk/>
            <pc:sldMk cId="0" sldId="257"/>
            <ac:picMk id="1027" creationId="{00000000-0000-0000-0000-000000000000}"/>
          </ac:picMkLst>
        </pc:picChg>
        <pc:picChg chg="add del mod modCrop">
          <ac:chgData name="Barry Evans" userId="451a1738-ab5f-48a4-a092-6a4bbced4add" providerId="ADAL" clId="{7965D6BD-4DC6-49A6-B8F4-CB22D9C99DF5}" dt="2018-10-23T19:53:56.760" v="5280" actId="478"/>
          <ac:picMkLst>
            <pc:docMk/>
            <pc:sldMk cId="0" sldId="257"/>
            <ac:picMk id="1028" creationId="{E9322486-425B-4948-B899-473B22315FF2}"/>
          </ac:picMkLst>
        </pc:picChg>
        <pc:picChg chg="del">
          <ac:chgData name="Barry Evans" userId="451a1738-ab5f-48a4-a092-6a4bbced4add" providerId="ADAL" clId="{7965D6BD-4DC6-49A6-B8F4-CB22D9C99DF5}" dt="2018-10-23T19:54:27.052" v="5282" actId="478"/>
          <ac:picMkLst>
            <pc:docMk/>
            <pc:sldMk cId="0" sldId="257"/>
            <ac:picMk id="2050" creationId="{00000000-0000-0000-0000-000000000000}"/>
          </ac:picMkLst>
        </pc:picChg>
        <pc:picChg chg="add mod">
          <ac:chgData name="Barry Evans" userId="451a1738-ab5f-48a4-a092-6a4bbced4add" providerId="ADAL" clId="{7965D6BD-4DC6-49A6-B8F4-CB22D9C99DF5}" dt="2018-10-23T19:56:19.793" v="5304" actId="1076"/>
          <ac:picMkLst>
            <pc:docMk/>
            <pc:sldMk cId="0" sldId="257"/>
            <ac:picMk id="5122" creationId="{A0EB1774-488B-453E-A195-13CF64723606}"/>
          </ac:picMkLst>
        </pc:picChg>
      </pc:sldChg>
      <pc:sldChg chg="modSp ord">
        <pc:chgData name="Barry Evans" userId="451a1738-ab5f-48a4-a092-6a4bbced4add" providerId="ADAL" clId="{7965D6BD-4DC6-49A6-B8F4-CB22D9C99DF5}" dt="2018-10-23T22:41:50.591" v="5757" actId="404"/>
        <pc:sldMkLst>
          <pc:docMk/>
          <pc:sldMk cId="0" sldId="258"/>
        </pc:sldMkLst>
        <pc:spChg chg="mod">
          <ac:chgData name="Barry Evans" userId="451a1738-ab5f-48a4-a092-6a4bbced4add" providerId="ADAL" clId="{7965D6BD-4DC6-49A6-B8F4-CB22D9C99DF5}" dt="2018-10-23T22:41:50.591" v="5757" actId="404"/>
          <ac:spMkLst>
            <pc:docMk/>
            <pc:sldMk cId="0" sldId="258"/>
            <ac:spMk id="78" creationId="{00000000-0000-0000-0000-000000000000}"/>
          </ac:spMkLst>
        </pc:spChg>
      </pc:sldChg>
      <pc:sldChg chg="addSp delSp del">
        <pc:chgData name="Barry Evans" userId="451a1738-ab5f-48a4-a092-6a4bbced4add" providerId="ADAL" clId="{7965D6BD-4DC6-49A6-B8F4-CB22D9C99DF5}" dt="2018-10-23T19:59:38.834" v="5306" actId="2696"/>
        <pc:sldMkLst>
          <pc:docMk/>
          <pc:sldMk cId="0" sldId="260"/>
        </pc:sldMkLst>
        <pc:spChg chg="add del">
          <ac:chgData name="Barry Evans" userId="451a1738-ab5f-48a4-a092-6a4bbced4add" providerId="ADAL" clId="{7965D6BD-4DC6-49A6-B8F4-CB22D9C99DF5}" dt="2018-10-19T09:06:29.725" v="2714" actId="2696"/>
          <ac:spMkLst>
            <pc:docMk/>
            <pc:sldMk cId="0" sldId="260"/>
            <ac:spMk id="2" creationId="{642E4169-FFFC-432D-A26C-757F3DD1531D}"/>
          </ac:spMkLst>
        </pc:spChg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4285421600" sldId="261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711398167" sldId="262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3503471490" sldId="263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1662047761" sldId="264"/>
        </pc:sldMkLst>
      </pc:sldChg>
      <pc:sldChg chg="addSp delSp modSp delAnim modAnim">
        <pc:chgData name="Barry Evans" userId="451a1738-ab5f-48a4-a092-6a4bbced4add" providerId="ADAL" clId="{7965D6BD-4DC6-49A6-B8F4-CB22D9C99DF5}" dt="2018-10-23T14:20:45.201" v="4435" actId="113"/>
        <pc:sldMkLst>
          <pc:docMk/>
          <pc:sldMk cId="0" sldId="267"/>
        </pc:sldMkLst>
        <pc:spChg chg="add del">
          <ac:chgData name="Barry Evans" userId="451a1738-ab5f-48a4-a092-6a4bbced4add" providerId="ADAL" clId="{7965D6BD-4DC6-49A6-B8F4-CB22D9C99DF5}" dt="2018-10-19T00:57:21.184" v="970" actId="179"/>
          <ac:spMkLst>
            <pc:docMk/>
            <pc:sldMk cId="0" sldId="267"/>
            <ac:spMk id="5" creationId="{F12D87FC-6D72-487F-9162-7ABDB0DFC4DE}"/>
          </ac:spMkLst>
        </pc:spChg>
        <pc:spChg chg="add del mod">
          <ac:chgData name="Barry Evans" userId="451a1738-ab5f-48a4-a092-6a4bbced4add" providerId="ADAL" clId="{7965D6BD-4DC6-49A6-B8F4-CB22D9C99DF5}" dt="2018-10-19T00:57:25.938" v="974" actId="179"/>
          <ac:spMkLst>
            <pc:docMk/>
            <pc:sldMk cId="0" sldId="267"/>
            <ac:spMk id="6" creationId="{8DFFF25A-7093-45AA-A2BA-D53EC12FA299}"/>
          </ac:spMkLst>
        </pc:spChg>
        <pc:spChg chg="add del mod">
          <ac:chgData name="Barry Evans" userId="451a1738-ab5f-48a4-a092-6a4bbced4add" providerId="ADAL" clId="{7965D6BD-4DC6-49A6-B8F4-CB22D9C99DF5}" dt="2018-10-19T01:02:37.079" v="1061" actId="478"/>
          <ac:spMkLst>
            <pc:docMk/>
            <pc:sldMk cId="0" sldId="267"/>
            <ac:spMk id="7" creationId="{370A33B7-5F0B-48C7-9E02-C12C03491028}"/>
          </ac:spMkLst>
        </pc:spChg>
        <pc:spChg chg="mod">
          <ac:chgData name="Barry Evans" userId="451a1738-ab5f-48a4-a092-6a4bbced4add" providerId="ADAL" clId="{7965D6BD-4DC6-49A6-B8F4-CB22D9C99DF5}" dt="2018-10-19T00:53:03.658" v="919" actId="14100"/>
          <ac:spMkLst>
            <pc:docMk/>
            <pc:sldMk cId="0" sldId="267"/>
            <ac:spMk id="201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19T01:01:25.790" v="1047" actId="14100"/>
          <ac:spMkLst>
            <pc:docMk/>
            <pc:sldMk cId="0" sldId="267"/>
            <ac:spMk id="203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3T14:20:45.201" v="4435" actId="113"/>
          <ac:spMkLst>
            <pc:docMk/>
            <pc:sldMk cId="0" sldId="267"/>
            <ac:spMk id="204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19T01:14:02.104" v="1175" actId="404"/>
          <ac:spMkLst>
            <pc:docMk/>
            <pc:sldMk cId="0" sldId="267"/>
            <ac:spMk id="205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19T01:14:11.823" v="1177" actId="179"/>
          <ac:spMkLst>
            <pc:docMk/>
            <pc:sldMk cId="0" sldId="267"/>
            <ac:spMk id="206" creationId="{00000000-0000-0000-0000-000000000000}"/>
          </ac:spMkLst>
        </pc:spChg>
        <pc:spChg chg="del">
          <ac:chgData name="Barry Evans" userId="451a1738-ab5f-48a4-a092-6a4bbced4add" providerId="ADAL" clId="{7965D6BD-4DC6-49A6-B8F4-CB22D9C99DF5}" dt="2018-10-19T00:52:48.626" v="855" actId="478"/>
          <ac:spMkLst>
            <pc:docMk/>
            <pc:sldMk cId="0" sldId="267"/>
            <ac:spMk id="207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2T22:02:25.013" v="3113" actId="1076"/>
          <ac:spMkLst>
            <pc:docMk/>
            <pc:sldMk cId="0" sldId="267"/>
            <ac:spMk id="209" creationId="{00000000-0000-0000-0000-000000000000}"/>
          </ac:spMkLst>
        </pc:spChg>
        <pc:spChg chg="del">
          <ac:chgData name="Barry Evans" userId="451a1738-ab5f-48a4-a092-6a4bbced4add" providerId="ADAL" clId="{7965D6BD-4DC6-49A6-B8F4-CB22D9C99DF5}" dt="2018-10-19T00:52:35.096" v="850" actId="478"/>
          <ac:spMkLst>
            <pc:docMk/>
            <pc:sldMk cId="0" sldId="267"/>
            <ac:spMk id="210" creationId="{00000000-0000-0000-0000-000000000000}"/>
          </ac:spMkLst>
        </pc:spChg>
        <pc:spChg chg="del">
          <ac:chgData name="Barry Evans" userId="451a1738-ab5f-48a4-a092-6a4bbced4add" providerId="ADAL" clId="{7965D6BD-4DC6-49A6-B8F4-CB22D9C99DF5}" dt="2018-10-19T00:52:34.115" v="849" actId="478"/>
          <ac:spMkLst>
            <pc:docMk/>
            <pc:sldMk cId="0" sldId="267"/>
            <ac:spMk id="211" creationId="{00000000-0000-0000-0000-000000000000}"/>
          </ac:spMkLst>
        </pc:spChg>
        <pc:grpChg chg="mod">
          <ac:chgData name="Barry Evans" userId="451a1738-ab5f-48a4-a092-6a4bbced4add" providerId="ADAL" clId="{7965D6BD-4DC6-49A6-B8F4-CB22D9C99DF5}" dt="2018-10-19T01:03:15.036" v="1096" actId="14100"/>
          <ac:grpSpMkLst>
            <pc:docMk/>
            <pc:sldMk cId="0" sldId="267"/>
            <ac:grpSpMk id="200" creationId="{00000000-0000-0000-0000-000000000000}"/>
          </ac:grpSpMkLst>
        </pc:grpChg>
        <pc:picChg chg="add del mod ord">
          <ac:chgData name="Barry Evans" userId="451a1738-ab5f-48a4-a092-6a4bbced4add" providerId="ADAL" clId="{7965D6BD-4DC6-49A6-B8F4-CB22D9C99DF5}" dt="2018-10-19T00:53:48.670" v="947" actId="478"/>
          <ac:picMkLst>
            <pc:docMk/>
            <pc:sldMk cId="0" sldId="267"/>
            <ac:picMk id="2" creationId="{8CB2C304-99D6-45BF-BC94-284D597D98F7}"/>
          </ac:picMkLst>
        </pc:picChg>
        <pc:picChg chg="add del mod">
          <ac:chgData name="Barry Evans" userId="451a1738-ab5f-48a4-a092-6a4bbced4add" providerId="ADAL" clId="{7965D6BD-4DC6-49A6-B8F4-CB22D9C99DF5}" dt="2018-10-19T00:55:23.383" v="962" actId="478"/>
          <ac:picMkLst>
            <pc:docMk/>
            <pc:sldMk cId="0" sldId="267"/>
            <ac:picMk id="3" creationId="{D2EF6D8F-53A8-4B61-B768-03E2244B71B2}"/>
          </ac:picMkLst>
        </pc:picChg>
        <pc:picChg chg="add mod ord">
          <ac:chgData name="Barry Evans" userId="451a1738-ab5f-48a4-a092-6a4bbced4add" providerId="ADAL" clId="{7965D6BD-4DC6-49A6-B8F4-CB22D9C99DF5}" dt="2018-10-19T00:57:25.087" v="973" actId="1076"/>
          <ac:picMkLst>
            <pc:docMk/>
            <pc:sldMk cId="0" sldId="267"/>
            <ac:picMk id="4" creationId="{99ED3410-30EE-43F9-AE75-521C123C21FD}"/>
          </ac:picMkLst>
        </pc:picChg>
        <pc:picChg chg="add mod">
          <ac:chgData name="Barry Evans" userId="451a1738-ab5f-48a4-a092-6a4bbced4add" providerId="ADAL" clId="{7965D6BD-4DC6-49A6-B8F4-CB22D9C99DF5}" dt="2018-10-19T01:04:04.124" v="1108" actId="1036"/>
          <ac:picMkLst>
            <pc:docMk/>
            <pc:sldMk cId="0" sldId="267"/>
            <ac:picMk id="21" creationId="{4F9B0F6C-B6D8-4EBF-882F-D31400FF0F35}"/>
          </ac:picMkLst>
        </pc:picChg>
        <pc:picChg chg="del">
          <ac:chgData name="Barry Evans" userId="451a1738-ab5f-48a4-a092-6a4bbced4add" providerId="ADAL" clId="{7965D6BD-4DC6-49A6-B8F4-CB22D9C99DF5}" dt="2018-10-19T00:52:32.478" v="848" actId="478"/>
          <ac:picMkLst>
            <pc:docMk/>
            <pc:sldMk cId="0" sldId="267"/>
            <ac:picMk id="199" creationId="{00000000-0000-0000-0000-000000000000}"/>
          </ac:picMkLst>
        </pc:picChg>
        <pc:picChg chg="del">
          <ac:chgData name="Barry Evans" userId="451a1738-ab5f-48a4-a092-6a4bbced4add" providerId="ADAL" clId="{7965D6BD-4DC6-49A6-B8F4-CB22D9C99DF5}" dt="2018-10-19T00:52:46.310" v="854" actId="478"/>
          <ac:picMkLst>
            <pc:docMk/>
            <pc:sldMk cId="0" sldId="267"/>
            <ac:picMk id="208" creationId="{00000000-0000-0000-0000-000000000000}"/>
          </ac:picMkLst>
        </pc:picChg>
      </pc:sldChg>
      <pc:sldChg chg="addSp delSp modSp delAnim modAnim">
        <pc:chgData name="Barry Evans" userId="451a1738-ab5f-48a4-a092-6a4bbced4add" providerId="ADAL" clId="{7965D6BD-4DC6-49A6-B8F4-CB22D9C99DF5}" dt="2018-10-23T20:59:49.500" v="5490"/>
        <pc:sldMkLst>
          <pc:docMk/>
          <pc:sldMk cId="0" sldId="268"/>
        </pc:sldMkLst>
        <pc:spChg chg="add del">
          <ac:chgData name="Barry Evans" userId="451a1738-ab5f-48a4-a092-6a4bbced4add" providerId="ADAL" clId="{7965D6BD-4DC6-49A6-B8F4-CB22D9C99DF5}" dt="2018-10-19T01:16:45.354" v="1179" actId="6549"/>
          <ac:spMkLst>
            <pc:docMk/>
            <pc:sldMk cId="0" sldId="268"/>
            <ac:spMk id="2" creationId="{7020658A-180D-40D4-AE2B-0C423377AFCF}"/>
          </ac:spMkLst>
        </pc:spChg>
        <pc:spChg chg="add del mod">
          <ac:chgData name="Barry Evans" userId="451a1738-ab5f-48a4-a092-6a4bbced4add" providerId="ADAL" clId="{7965D6BD-4DC6-49A6-B8F4-CB22D9C99DF5}" dt="2018-10-19T09:04:31.928" v="2477" actId="478"/>
          <ac:spMkLst>
            <pc:docMk/>
            <pc:sldMk cId="0" sldId="268"/>
            <ac:spMk id="5" creationId="{1994FB2D-F1DA-4D3C-AC3A-F53617F63A2E}"/>
          </ac:spMkLst>
        </pc:spChg>
        <pc:spChg chg="add mod">
          <ac:chgData name="Barry Evans" userId="451a1738-ab5f-48a4-a092-6a4bbced4add" providerId="ADAL" clId="{7965D6BD-4DC6-49A6-B8F4-CB22D9C99DF5}" dt="2018-10-22T22:02:28.106" v="3115" actId="1076"/>
          <ac:spMkLst>
            <pc:docMk/>
            <pc:sldMk cId="0" sldId="268"/>
            <ac:spMk id="17" creationId="{3ECD1EF8-11EF-4285-BE3F-4FB77419EAAF}"/>
          </ac:spMkLst>
        </pc:spChg>
        <pc:spChg chg="mod topLvl">
          <ac:chgData name="Barry Evans" userId="451a1738-ab5f-48a4-a092-6a4bbced4add" providerId="ADAL" clId="{7965D6BD-4DC6-49A6-B8F4-CB22D9C99DF5}" dt="2018-10-23T20:58:14.873" v="5485" actId="165"/>
          <ac:spMkLst>
            <pc:docMk/>
            <pc:sldMk cId="0" sldId="268"/>
            <ac:spMk id="216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19T01:30:42.059" v="1353" actId="20577"/>
          <ac:spMkLst>
            <pc:docMk/>
            <pc:sldMk cId="0" sldId="268"/>
            <ac:spMk id="218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3T15:07:34.471" v="5183" actId="20577"/>
          <ac:spMkLst>
            <pc:docMk/>
            <pc:sldMk cId="0" sldId="268"/>
            <ac:spMk id="219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19T01:30:25.173" v="1347" actId="20577"/>
          <ac:spMkLst>
            <pc:docMk/>
            <pc:sldMk cId="0" sldId="268"/>
            <ac:spMk id="220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3T20:04:12.658" v="5312"/>
          <ac:spMkLst>
            <pc:docMk/>
            <pc:sldMk cId="0" sldId="268"/>
            <ac:spMk id="221" creationId="{00000000-0000-0000-0000-000000000000}"/>
          </ac:spMkLst>
        </pc:spChg>
        <pc:spChg chg="del">
          <ac:chgData name="Barry Evans" userId="451a1738-ab5f-48a4-a092-6a4bbced4add" providerId="ADAL" clId="{7965D6BD-4DC6-49A6-B8F4-CB22D9C99DF5}" dt="2018-10-19T01:21:03.682" v="1268" actId="478"/>
          <ac:spMkLst>
            <pc:docMk/>
            <pc:sldMk cId="0" sldId="268"/>
            <ac:spMk id="222" creationId="{00000000-0000-0000-0000-000000000000}"/>
          </ac:spMkLst>
        </pc:spChg>
        <pc:spChg chg="del mod">
          <ac:chgData name="Barry Evans" userId="451a1738-ab5f-48a4-a092-6a4bbced4add" providerId="ADAL" clId="{7965D6BD-4DC6-49A6-B8F4-CB22D9C99DF5}" dt="2018-10-19T01:17:39.715" v="1213" actId="478"/>
          <ac:spMkLst>
            <pc:docMk/>
            <pc:sldMk cId="0" sldId="268"/>
            <ac:spMk id="223" creationId="{00000000-0000-0000-0000-000000000000}"/>
          </ac:spMkLst>
        </pc:spChg>
        <pc:spChg chg="del">
          <ac:chgData name="Barry Evans" userId="451a1738-ab5f-48a4-a092-6a4bbced4add" providerId="ADAL" clId="{7965D6BD-4DC6-49A6-B8F4-CB22D9C99DF5}" dt="2018-10-19T01:21:00.638" v="1267" actId="478"/>
          <ac:spMkLst>
            <pc:docMk/>
            <pc:sldMk cId="0" sldId="268"/>
            <ac:spMk id="225" creationId="{00000000-0000-0000-0000-000000000000}"/>
          </ac:spMkLst>
        </pc:spChg>
        <pc:spChg chg="del">
          <ac:chgData name="Barry Evans" userId="451a1738-ab5f-48a4-a092-6a4bbced4add" providerId="ADAL" clId="{7965D6BD-4DC6-49A6-B8F4-CB22D9C99DF5}" dt="2018-10-19T01:21:00.638" v="1267" actId="478"/>
          <ac:spMkLst>
            <pc:docMk/>
            <pc:sldMk cId="0" sldId="268"/>
            <ac:spMk id="226" creationId="{00000000-0000-0000-0000-000000000000}"/>
          </ac:spMkLst>
        </pc:spChg>
        <pc:spChg chg="del">
          <ac:chgData name="Barry Evans" userId="451a1738-ab5f-48a4-a092-6a4bbced4add" providerId="ADAL" clId="{7965D6BD-4DC6-49A6-B8F4-CB22D9C99DF5}" dt="2018-10-19T01:20:57.331" v="1266" actId="478"/>
          <ac:spMkLst>
            <pc:docMk/>
            <pc:sldMk cId="0" sldId="268"/>
            <ac:spMk id="227" creationId="{00000000-0000-0000-0000-000000000000}"/>
          </ac:spMkLst>
        </pc:spChg>
        <pc:spChg chg="del">
          <ac:chgData name="Barry Evans" userId="451a1738-ab5f-48a4-a092-6a4bbced4add" providerId="ADAL" clId="{7965D6BD-4DC6-49A6-B8F4-CB22D9C99DF5}" dt="2018-10-19T01:21:00.638" v="1267" actId="478"/>
          <ac:spMkLst>
            <pc:docMk/>
            <pc:sldMk cId="0" sldId="268"/>
            <ac:spMk id="229" creationId="{00000000-0000-0000-0000-000000000000}"/>
          </ac:spMkLst>
        </pc:spChg>
        <pc:grpChg chg="add del mod">
          <ac:chgData name="Barry Evans" userId="451a1738-ab5f-48a4-a092-6a4bbced4add" providerId="ADAL" clId="{7965D6BD-4DC6-49A6-B8F4-CB22D9C99DF5}" dt="2018-10-23T20:58:14.873" v="5485" actId="165"/>
          <ac:grpSpMkLst>
            <pc:docMk/>
            <pc:sldMk cId="0" sldId="268"/>
            <ac:grpSpMk id="2" creationId="{AB266573-FF03-4771-A0AC-257EAD585F40}"/>
          </ac:grpSpMkLst>
        </pc:grpChg>
        <pc:grpChg chg="mod topLvl">
          <ac:chgData name="Barry Evans" userId="451a1738-ab5f-48a4-a092-6a4bbced4add" providerId="ADAL" clId="{7965D6BD-4DC6-49A6-B8F4-CB22D9C99DF5}" dt="2018-10-23T20:58:14.873" v="5485" actId="165"/>
          <ac:grpSpMkLst>
            <pc:docMk/>
            <pc:sldMk cId="0" sldId="268"/>
            <ac:grpSpMk id="217" creationId="{00000000-0000-0000-0000-000000000000}"/>
          </ac:grpSpMkLst>
        </pc:grpChg>
        <pc:picChg chg="add del mod">
          <ac:chgData name="Barry Evans" userId="451a1738-ab5f-48a4-a092-6a4bbced4add" providerId="ADAL" clId="{7965D6BD-4DC6-49A6-B8F4-CB22D9C99DF5}" dt="2018-10-23T14:50:23.436" v="4867" actId="478"/>
          <ac:picMkLst>
            <pc:docMk/>
            <pc:sldMk cId="0" sldId="268"/>
            <ac:picMk id="2" creationId="{71B16963-928D-4DAA-B859-AD65BAE150E1}"/>
          </ac:picMkLst>
        </pc:picChg>
        <pc:picChg chg="add del mod ord">
          <ac:chgData name="Barry Evans" userId="451a1738-ab5f-48a4-a092-6a4bbced4add" providerId="ADAL" clId="{7965D6BD-4DC6-49A6-B8F4-CB22D9C99DF5}" dt="2018-10-23T14:50:29.583" v="4871" actId="478"/>
          <ac:picMkLst>
            <pc:docMk/>
            <pc:sldMk cId="0" sldId="268"/>
            <ac:picMk id="3" creationId="{92D785A1-9B0C-4CC7-AB33-03300A24EDDC}"/>
          </ac:picMkLst>
        </pc:picChg>
        <pc:picChg chg="add del mod">
          <ac:chgData name="Barry Evans" userId="451a1738-ab5f-48a4-a092-6a4bbced4add" providerId="ADAL" clId="{7965D6BD-4DC6-49A6-B8F4-CB22D9C99DF5}" dt="2018-10-19T01:23:24.369" v="1273" actId="478"/>
          <ac:picMkLst>
            <pc:docMk/>
            <pc:sldMk cId="0" sldId="268"/>
            <ac:picMk id="3" creationId="{F722DC3E-A11C-46E5-B19B-E1909EBC663E}"/>
          </ac:picMkLst>
        </pc:picChg>
        <pc:picChg chg="add del mod ord">
          <ac:chgData name="Barry Evans" userId="451a1738-ab5f-48a4-a092-6a4bbced4add" providerId="ADAL" clId="{7965D6BD-4DC6-49A6-B8F4-CB22D9C99DF5}" dt="2018-10-22T23:35:19.261" v="3281" actId="478"/>
          <ac:picMkLst>
            <pc:docMk/>
            <pc:sldMk cId="0" sldId="268"/>
            <ac:picMk id="4" creationId="{ECBE714F-E4AC-480B-8C56-9E1E920CD68E}"/>
          </ac:picMkLst>
        </pc:picChg>
        <pc:picChg chg="add mod ord">
          <ac:chgData name="Barry Evans" userId="451a1738-ab5f-48a4-a092-6a4bbced4add" providerId="ADAL" clId="{7965D6BD-4DC6-49A6-B8F4-CB22D9C99DF5}" dt="2018-10-23T20:03:56.565" v="5308" actId="1076"/>
          <ac:picMkLst>
            <pc:docMk/>
            <pc:sldMk cId="0" sldId="268"/>
            <ac:picMk id="4" creationId="{7AFCCC98-D701-4F85-AFA1-BBCE4C0CA8C2}"/>
          </ac:picMkLst>
        </pc:picChg>
        <pc:picChg chg="add mod topLvl">
          <ac:chgData name="Barry Evans" userId="451a1738-ab5f-48a4-a092-6a4bbced4add" providerId="ADAL" clId="{7965D6BD-4DC6-49A6-B8F4-CB22D9C99DF5}" dt="2018-10-23T20:58:14.873" v="5485" actId="165"/>
          <ac:picMkLst>
            <pc:docMk/>
            <pc:sldMk cId="0" sldId="268"/>
            <ac:picMk id="21" creationId="{0BF44F67-A18A-4698-8CF4-6181EB78A507}"/>
          </ac:picMkLst>
        </pc:picChg>
        <pc:picChg chg="del">
          <ac:chgData name="Barry Evans" userId="451a1738-ab5f-48a4-a092-6a4bbced4add" providerId="ADAL" clId="{7965D6BD-4DC6-49A6-B8F4-CB22D9C99DF5}" dt="2018-10-19T01:20:55.254" v="1265" actId="478"/>
          <ac:picMkLst>
            <pc:docMk/>
            <pc:sldMk cId="0" sldId="268"/>
            <ac:picMk id="224" creationId="{00000000-0000-0000-0000-000000000000}"/>
          </ac:picMkLst>
        </pc:picChg>
        <pc:picChg chg="del">
          <ac:chgData name="Barry Evans" userId="451a1738-ab5f-48a4-a092-6a4bbced4add" providerId="ADAL" clId="{7965D6BD-4DC6-49A6-B8F4-CB22D9C99DF5}" dt="2018-10-19T01:21:00.638" v="1267" actId="478"/>
          <ac:picMkLst>
            <pc:docMk/>
            <pc:sldMk cId="0" sldId="268"/>
            <ac:picMk id="228" creationId="{00000000-0000-0000-0000-000000000000}"/>
          </ac:picMkLst>
        </pc:picChg>
      </pc:sldChg>
      <pc:sldChg chg="modSp add">
        <pc:chgData name="Barry Evans" userId="451a1738-ab5f-48a4-a092-6a4bbced4add" providerId="ADAL" clId="{7965D6BD-4DC6-49A6-B8F4-CB22D9C99DF5}" dt="2018-10-19T09:06:11.073" v="2708" actId="14100"/>
        <pc:sldMkLst>
          <pc:docMk/>
          <pc:sldMk cId="1748215368" sldId="273"/>
        </pc:sldMkLst>
        <pc:spChg chg="mod">
          <ac:chgData name="Barry Evans" userId="451a1738-ab5f-48a4-a092-6a4bbced4add" providerId="ADAL" clId="{7965D6BD-4DC6-49A6-B8F4-CB22D9C99DF5}" dt="2018-10-19T01:44:10.275" v="1480" actId="20577"/>
          <ac:spMkLst>
            <pc:docMk/>
            <pc:sldMk cId="1748215368" sldId="273"/>
            <ac:spMk id="83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19T09:06:11.073" v="2708" actId="14100"/>
          <ac:spMkLst>
            <pc:docMk/>
            <pc:sldMk cId="1748215368" sldId="273"/>
            <ac:spMk id="84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19T09:03:18.033" v="2445" actId="6549"/>
          <ac:spMkLst>
            <pc:docMk/>
            <pc:sldMk cId="1748215368" sldId="273"/>
            <ac:spMk id="85" creationId="{00000000-0000-0000-0000-000000000000}"/>
          </ac:spMkLst>
        </pc:spChg>
      </pc:sldChg>
      <pc:sldChg chg="addSp delSp modSp add">
        <pc:chgData name="Barry Evans" userId="451a1738-ab5f-48a4-a092-6a4bbced4add" providerId="ADAL" clId="{7965D6BD-4DC6-49A6-B8F4-CB22D9C99DF5}" dt="2018-10-19T01:52:22.488" v="2375" actId="1037"/>
        <pc:sldMkLst>
          <pc:docMk/>
          <pc:sldMk cId="2296791505" sldId="274"/>
        </pc:sldMkLst>
        <pc:spChg chg="mod">
          <ac:chgData name="Barry Evans" userId="451a1738-ab5f-48a4-a092-6a4bbced4add" providerId="ADAL" clId="{7965D6BD-4DC6-49A6-B8F4-CB22D9C99DF5}" dt="2018-10-19T01:51:40.815" v="2012" actId="1076"/>
          <ac:spMkLst>
            <pc:docMk/>
            <pc:sldMk cId="2296791505" sldId="274"/>
            <ac:spMk id="2" creationId="{00000000-0000-0000-0000-000000000000}"/>
          </ac:spMkLst>
        </pc:spChg>
        <pc:spChg chg="add del">
          <ac:chgData name="Barry Evans" userId="451a1738-ab5f-48a4-a092-6a4bbced4add" providerId="ADAL" clId="{7965D6BD-4DC6-49A6-B8F4-CB22D9C99DF5}" dt="2018-10-19T01:46:55.599" v="1579" actId="1037"/>
          <ac:spMkLst>
            <pc:docMk/>
            <pc:sldMk cId="2296791505" sldId="274"/>
            <ac:spMk id="3" creationId="{C92E75B3-26EA-4361-A125-C0DD77B7E989}"/>
          </ac:spMkLst>
        </pc:spChg>
        <pc:spChg chg="add mod">
          <ac:chgData name="Barry Evans" userId="451a1738-ab5f-48a4-a092-6a4bbced4add" providerId="ADAL" clId="{7965D6BD-4DC6-49A6-B8F4-CB22D9C99DF5}" dt="2018-10-19T01:51:50.873" v="2014" actId="1076"/>
          <ac:spMkLst>
            <pc:docMk/>
            <pc:sldMk cId="2296791505" sldId="274"/>
            <ac:spMk id="10" creationId="{A36B7D9F-B233-4FDE-97F2-2D37755A2B32}"/>
          </ac:spMkLst>
        </pc:spChg>
        <pc:spChg chg="add mod">
          <ac:chgData name="Barry Evans" userId="451a1738-ab5f-48a4-a092-6a4bbced4add" providerId="ADAL" clId="{7965D6BD-4DC6-49A6-B8F4-CB22D9C99DF5}" dt="2018-10-19T01:52:22.488" v="2375" actId="1037"/>
          <ac:spMkLst>
            <pc:docMk/>
            <pc:sldMk cId="2296791505" sldId="274"/>
            <ac:spMk id="13" creationId="{409E2CE6-23BE-459A-A95B-AFFE8090EA88}"/>
          </ac:spMkLst>
        </pc:spChg>
        <pc:picChg chg="mod">
          <ac:chgData name="Barry Evans" userId="451a1738-ab5f-48a4-a092-6a4bbced4add" providerId="ADAL" clId="{7965D6BD-4DC6-49A6-B8F4-CB22D9C99DF5}" dt="2018-10-19T01:46:36.090" v="1576" actId="1076"/>
          <ac:picMkLst>
            <pc:docMk/>
            <pc:sldMk cId="2296791505" sldId="274"/>
            <ac:picMk id="7" creationId="{00000000-0000-0000-0000-000000000000}"/>
          </ac:picMkLst>
        </pc:picChg>
        <pc:picChg chg="mod">
          <ac:chgData name="Barry Evans" userId="451a1738-ab5f-48a4-a092-6a4bbced4add" providerId="ADAL" clId="{7965D6BD-4DC6-49A6-B8F4-CB22D9C99DF5}" dt="2018-10-19T01:46:39.959" v="1577" actId="1076"/>
          <ac:picMkLst>
            <pc:docMk/>
            <pc:sldMk cId="2296791505" sldId="274"/>
            <ac:picMk id="8" creationId="{00000000-0000-0000-0000-000000000000}"/>
          </ac:picMkLst>
        </pc:picChg>
        <pc:picChg chg="mod">
          <ac:chgData name="Barry Evans" userId="451a1738-ab5f-48a4-a092-6a4bbced4add" providerId="ADAL" clId="{7965D6BD-4DC6-49A6-B8F4-CB22D9C99DF5}" dt="2018-10-19T01:46:30.189" v="1575" actId="1036"/>
          <ac:picMkLst>
            <pc:docMk/>
            <pc:sldMk cId="2296791505" sldId="274"/>
            <ac:picMk id="9" creationId="{00000000-0000-0000-0000-000000000000}"/>
          </ac:picMkLst>
        </pc:picChg>
        <pc:picChg chg="add mod">
          <ac:chgData name="Barry Evans" userId="451a1738-ab5f-48a4-a092-6a4bbced4add" providerId="ADAL" clId="{7965D6BD-4DC6-49A6-B8F4-CB22D9C99DF5}" dt="2018-10-19T01:49:26.671" v="1993" actId="1038"/>
          <ac:picMkLst>
            <pc:docMk/>
            <pc:sldMk cId="2296791505" sldId="274"/>
            <ac:picMk id="11" creationId="{88D7F959-15D4-46F0-A656-386ACCCA8F7A}"/>
          </ac:picMkLst>
        </pc:picChg>
        <pc:picChg chg="add mod">
          <ac:chgData name="Barry Evans" userId="451a1738-ab5f-48a4-a092-6a4bbced4add" providerId="ADAL" clId="{7965D6BD-4DC6-49A6-B8F4-CB22D9C99DF5}" dt="2018-10-19T01:52:22.488" v="2375" actId="1037"/>
          <ac:picMkLst>
            <pc:docMk/>
            <pc:sldMk cId="2296791505" sldId="274"/>
            <ac:picMk id="12" creationId="{4858C2F5-FC50-466A-8B15-988E811E8FF5}"/>
          </ac:picMkLst>
        </pc:picChg>
      </pc:sldChg>
      <pc:sldChg chg="modSp add ord">
        <pc:chgData name="Barry Evans" userId="451a1738-ab5f-48a4-a092-6a4bbced4add" providerId="ADAL" clId="{7965D6BD-4DC6-49A6-B8F4-CB22D9C99DF5}" dt="2018-10-22T23:10:54.110" v="3258" actId="1076"/>
        <pc:sldMkLst>
          <pc:docMk/>
          <pc:sldMk cId="452675229" sldId="275"/>
        </pc:sldMkLst>
        <pc:spChg chg="mod">
          <ac:chgData name="Barry Evans" userId="451a1738-ab5f-48a4-a092-6a4bbced4add" providerId="ADAL" clId="{7965D6BD-4DC6-49A6-B8F4-CB22D9C99DF5}" dt="2018-10-19T09:06:42.602" v="2722" actId="20577"/>
          <ac:spMkLst>
            <pc:docMk/>
            <pc:sldMk cId="452675229" sldId="275"/>
            <ac:spMk id="83" creationId="{00000000-0000-0000-0000-000000000000}"/>
          </ac:spMkLst>
        </pc:spChg>
      </pc:sldChg>
      <pc:sldChg chg="addSp delSp modSp add modAnim">
        <pc:chgData name="Barry Evans" userId="451a1738-ab5f-48a4-a092-6a4bbced4add" providerId="ADAL" clId="{7965D6BD-4DC6-49A6-B8F4-CB22D9C99DF5}" dt="2018-10-22T22:02:44.821" v="3117" actId="1076"/>
        <pc:sldMkLst>
          <pc:docMk/>
          <pc:sldMk cId="1594879697" sldId="277"/>
        </pc:sldMkLst>
        <pc:spChg chg="mod">
          <ac:chgData name="Barry Evans" userId="451a1738-ab5f-48a4-a092-6a4bbced4add" providerId="ADAL" clId="{7965D6BD-4DC6-49A6-B8F4-CB22D9C99DF5}" dt="2018-10-22T21:08:11.457" v="3001" actId="108"/>
          <ac:spMkLst>
            <pc:docMk/>
            <pc:sldMk cId="1594879697" sldId="277"/>
            <ac:spMk id="238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2T21:11:15.046" v="3030" actId="404"/>
          <ac:spMkLst>
            <pc:docMk/>
            <pc:sldMk cId="1594879697" sldId="277"/>
            <ac:spMk id="239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2T21:10:21.953" v="3009" actId="108"/>
          <ac:spMkLst>
            <pc:docMk/>
            <pc:sldMk cId="1594879697" sldId="277"/>
            <ac:spMk id="240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2T21:10:25.798" v="3012" actId="1076"/>
          <ac:spMkLst>
            <pc:docMk/>
            <pc:sldMk cId="1594879697" sldId="277"/>
            <ac:spMk id="241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2T22:02:44.821" v="3117" actId="1076"/>
          <ac:spMkLst>
            <pc:docMk/>
            <pc:sldMk cId="1594879697" sldId="277"/>
            <ac:spMk id="243" creationId="{00000000-0000-0000-0000-000000000000}"/>
          </ac:spMkLst>
        </pc:spChg>
        <pc:grpChg chg="mod">
          <ac:chgData name="Barry Evans" userId="451a1738-ab5f-48a4-a092-6a4bbced4add" providerId="ADAL" clId="{7965D6BD-4DC6-49A6-B8F4-CB22D9C99DF5}" dt="2018-10-22T14:36:34.107" v="2925" actId="14100"/>
          <ac:grpSpMkLst>
            <pc:docMk/>
            <pc:sldMk cId="1594879697" sldId="277"/>
            <ac:grpSpMk id="235" creationId="{00000000-0000-0000-0000-000000000000}"/>
          </ac:grpSpMkLst>
        </pc:grpChg>
        <pc:picChg chg="del mod ord">
          <ac:chgData name="Barry Evans" userId="451a1738-ab5f-48a4-a092-6a4bbced4add" providerId="ADAL" clId="{7965D6BD-4DC6-49A6-B8F4-CB22D9C99DF5}" dt="2018-10-22T14:22:21.010" v="2776" actId="478"/>
          <ac:picMkLst>
            <pc:docMk/>
            <pc:sldMk cId="1594879697" sldId="277"/>
            <ac:picMk id="2" creationId="{A141D2B5-6385-40DC-B48B-CC0E877D6146}"/>
          </ac:picMkLst>
        </pc:picChg>
        <pc:picChg chg="add mod">
          <ac:chgData name="Barry Evans" userId="451a1738-ab5f-48a4-a092-6a4bbced4add" providerId="ADAL" clId="{7965D6BD-4DC6-49A6-B8F4-CB22D9C99DF5}" dt="2018-10-22T14:21:57.258" v="2773" actId="1037"/>
          <ac:picMkLst>
            <pc:docMk/>
            <pc:sldMk cId="1594879697" sldId="277"/>
            <ac:picMk id="3" creationId="{27A76B12-96F7-4894-B281-49705E07E740}"/>
          </ac:picMkLst>
        </pc:picChg>
        <pc:picChg chg="del">
          <ac:chgData name="Barry Evans" userId="451a1738-ab5f-48a4-a092-6a4bbced4add" providerId="ADAL" clId="{7965D6BD-4DC6-49A6-B8F4-CB22D9C99DF5}" dt="2018-10-22T14:21:46.276" v="2769" actId="478"/>
          <ac:picMkLst>
            <pc:docMk/>
            <pc:sldMk cId="1594879697" sldId="277"/>
            <ac:picMk id="4" creationId="{E9011DA6-3904-4CF1-A807-5B74809BFD62}"/>
          </ac:picMkLst>
        </pc:picChg>
        <pc:picChg chg="add mod ord">
          <ac:chgData name="Barry Evans" userId="451a1738-ab5f-48a4-a092-6a4bbced4add" providerId="ADAL" clId="{7965D6BD-4DC6-49A6-B8F4-CB22D9C99DF5}" dt="2018-10-22T14:22:14.053" v="2774" actId="167"/>
          <ac:picMkLst>
            <pc:docMk/>
            <pc:sldMk cId="1594879697" sldId="277"/>
            <ac:picMk id="12" creationId="{38B5E139-C913-4043-A83F-B296DD558DAB}"/>
          </ac:picMkLst>
        </pc:picChg>
        <pc:picChg chg="add mod">
          <ac:chgData name="Barry Evans" userId="451a1738-ab5f-48a4-a092-6a4bbced4add" providerId="ADAL" clId="{7965D6BD-4DC6-49A6-B8F4-CB22D9C99DF5}" dt="2018-10-22T14:45:03.632" v="2985" actId="1076"/>
          <ac:picMkLst>
            <pc:docMk/>
            <pc:sldMk cId="1594879697" sldId="277"/>
            <ac:picMk id="14" creationId="{C203FDEE-1890-4FF5-8F76-816F437F167A}"/>
          </ac:picMkLst>
        </pc:picChg>
      </pc:sldChg>
      <pc:sldChg chg="addSp delSp modSp add modNotesTx">
        <pc:chgData name="Barry Evans" userId="451a1738-ab5f-48a4-a092-6a4bbced4add" providerId="ADAL" clId="{7965D6BD-4DC6-49A6-B8F4-CB22D9C99DF5}" dt="2018-10-23T13:38:35.505" v="3913" actId="114"/>
        <pc:sldMkLst>
          <pc:docMk/>
          <pc:sldMk cId="3361565682" sldId="278"/>
        </pc:sldMkLst>
        <pc:spChg chg="mod">
          <ac:chgData name="Barry Evans" userId="451a1738-ab5f-48a4-a092-6a4bbced4add" providerId="ADAL" clId="{7965D6BD-4DC6-49A6-B8F4-CB22D9C99DF5}" dt="2018-10-22T22:02:16.731" v="3109" actId="1076"/>
          <ac:spMkLst>
            <pc:docMk/>
            <pc:sldMk cId="3361565682" sldId="278"/>
            <ac:spMk id="191" creationId="{00000000-0000-0000-0000-000000000000}"/>
          </ac:spMkLst>
        </pc:spChg>
        <pc:picChg chg="add del">
          <ac:chgData name="Barry Evans" userId="451a1738-ab5f-48a4-a092-6a4bbced4add" providerId="ADAL" clId="{7965D6BD-4DC6-49A6-B8F4-CB22D9C99DF5}" dt="2018-10-22T21:18:39.432" v="3033" actId="1076"/>
          <ac:picMkLst>
            <pc:docMk/>
            <pc:sldMk cId="3361565682" sldId="278"/>
            <ac:picMk id="2" creationId="{04878791-C051-4132-A550-25E9EDCFBF12}"/>
          </ac:picMkLst>
        </pc:picChg>
        <pc:picChg chg="add del">
          <ac:chgData name="Barry Evans" userId="451a1738-ab5f-48a4-a092-6a4bbced4add" providerId="ADAL" clId="{7965D6BD-4DC6-49A6-B8F4-CB22D9C99DF5}" dt="2018-10-22T21:18:57.698" v="3036" actId="478"/>
          <ac:picMkLst>
            <pc:docMk/>
            <pc:sldMk cId="3361565682" sldId="278"/>
            <ac:picMk id="3" creationId="{3100CB00-0805-4844-A34B-BF7734C6E7F2}"/>
          </ac:picMkLst>
        </pc:picChg>
        <pc:picChg chg="add del">
          <ac:chgData name="Barry Evans" userId="451a1738-ab5f-48a4-a092-6a4bbced4add" providerId="ADAL" clId="{7965D6BD-4DC6-49A6-B8F4-CB22D9C99DF5}" dt="2018-10-22T21:19:00.681" v="3038" actId="478"/>
          <ac:picMkLst>
            <pc:docMk/>
            <pc:sldMk cId="3361565682" sldId="278"/>
            <ac:picMk id="4" creationId="{E4695D5A-B17F-4FB3-86D7-E6A8E4179461}"/>
          </ac:picMkLst>
        </pc:picChg>
        <pc:picChg chg="add del">
          <ac:chgData name="Barry Evans" userId="451a1738-ab5f-48a4-a092-6a4bbced4add" providerId="ADAL" clId="{7965D6BD-4DC6-49A6-B8F4-CB22D9C99DF5}" dt="2018-10-22T21:19:22.086" v="3040" actId="478"/>
          <ac:picMkLst>
            <pc:docMk/>
            <pc:sldMk cId="3361565682" sldId="278"/>
            <ac:picMk id="5" creationId="{47065043-9387-4447-8CCB-FBCB8BD959AC}"/>
          </ac:picMkLst>
        </pc:picChg>
        <pc:picChg chg="add mod ord">
          <ac:chgData name="Barry Evans" userId="451a1738-ab5f-48a4-a092-6a4bbced4add" providerId="ADAL" clId="{7965D6BD-4DC6-49A6-B8F4-CB22D9C99DF5}" dt="2018-10-22T21:19:32.528" v="3043" actId="167"/>
          <ac:picMkLst>
            <pc:docMk/>
            <pc:sldMk cId="3361565682" sldId="278"/>
            <ac:picMk id="6" creationId="{290E6FE7-D8AD-4BCF-8EAA-43206D2D428A}"/>
          </ac:picMkLst>
        </pc:picChg>
        <pc:picChg chg="del">
          <ac:chgData name="Barry Evans" userId="451a1738-ab5f-48a4-a092-6a4bbced4add" providerId="ADAL" clId="{7965D6BD-4DC6-49A6-B8F4-CB22D9C99DF5}" dt="2018-10-22T21:18:40.813" v="3034" actId="478"/>
          <ac:picMkLst>
            <pc:docMk/>
            <pc:sldMk cId="3361565682" sldId="278"/>
            <ac:picMk id="9" creationId="{57C70496-480D-4FE2-A072-E00529BE36CC}"/>
          </ac:picMkLst>
        </pc:picChg>
      </pc:sldChg>
      <pc:sldChg chg="addSp delSp modSp add del delAnim">
        <pc:chgData name="Barry Evans" userId="451a1738-ab5f-48a4-a092-6a4bbced4add" providerId="ADAL" clId="{7965D6BD-4DC6-49A6-B8F4-CB22D9C99DF5}" dt="2018-10-23T14:04:01.417" v="4147" actId="2696"/>
        <pc:sldMkLst>
          <pc:docMk/>
          <pc:sldMk cId="513945237" sldId="279"/>
        </pc:sldMkLst>
        <pc:spChg chg="del">
          <ac:chgData name="Barry Evans" userId="451a1738-ab5f-48a4-a092-6a4bbced4add" providerId="ADAL" clId="{7965D6BD-4DC6-49A6-B8F4-CB22D9C99DF5}" dt="2018-10-22T21:26:38.554" v="3094" actId="478"/>
          <ac:spMkLst>
            <pc:docMk/>
            <pc:sldMk cId="513945237" sldId="279"/>
            <ac:spMk id="184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2T22:02:21.683" v="3111" actId="1076"/>
          <ac:spMkLst>
            <pc:docMk/>
            <pc:sldMk cId="513945237" sldId="279"/>
            <ac:spMk id="191" creationId="{00000000-0000-0000-0000-000000000000}"/>
          </ac:spMkLst>
        </pc:spChg>
        <pc:grpChg chg="del">
          <ac:chgData name="Barry Evans" userId="451a1738-ab5f-48a4-a092-6a4bbced4add" providerId="ADAL" clId="{7965D6BD-4DC6-49A6-B8F4-CB22D9C99DF5}" dt="2018-10-22T21:26:35.997" v="3093" actId="478"/>
          <ac:grpSpMkLst>
            <pc:docMk/>
            <pc:sldMk cId="513945237" sldId="279"/>
            <ac:grpSpMk id="185" creationId="{00000000-0000-0000-0000-000000000000}"/>
          </ac:grpSpMkLst>
        </pc:grpChg>
        <pc:picChg chg="add del">
          <ac:chgData name="Barry Evans" userId="451a1738-ab5f-48a4-a092-6a4bbced4add" providerId="ADAL" clId="{7965D6BD-4DC6-49A6-B8F4-CB22D9C99DF5}" dt="2018-10-22T21:22:30.111" v="3048" actId="478"/>
          <ac:picMkLst>
            <pc:docMk/>
            <pc:sldMk cId="513945237" sldId="279"/>
            <ac:picMk id="2" creationId="{C0BC098D-4135-4B74-BD7B-B911326E6E69}"/>
          </ac:picMkLst>
        </pc:picChg>
        <pc:picChg chg="add mod ord">
          <ac:chgData name="Barry Evans" userId="451a1738-ab5f-48a4-a092-6a4bbced4add" providerId="ADAL" clId="{7965D6BD-4DC6-49A6-B8F4-CB22D9C99DF5}" dt="2018-10-22T21:28:03.984" v="3099" actId="1076"/>
          <ac:picMkLst>
            <pc:docMk/>
            <pc:sldMk cId="513945237" sldId="279"/>
            <ac:picMk id="3" creationId="{9F9DC856-E38E-47C0-8AE2-EB4D19956CAA}"/>
          </ac:picMkLst>
        </pc:picChg>
        <pc:picChg chg="add mod modCrop">
          <ac:chgData name="Barry Evans" userId="451a1738-ab5f-48a4-a092-6a4bbced4add" providerId="ADAL" clId="{7965D6BD-4DC6-49A6-B8F4-CB22D9C99DF5}" dt="2018-10-22T21:25:26.342" v="3065" actId="208"/>
          <ac:picMkLst>
            <pc:docMk/>
            <pc:sldMk cId="513945237" sldId="279"/>
            <ac:picMk id="4" creationId="{10597FCE-8FE6-49EF-9C4F-9BC73A587649}"/>
          </ac:picMkLst>
        </pc:picChg>
        <pc:picChg chg="add mod">
          <ac:chgData name="Barry Evans" userId="451a1738-ab5f-48a4-a092-6a4bbced4add" providerId="ADAL" clId="{7965D6BD-4DC6-49A6-B8F4-CB22D9C99DF5}" dt="2018-10-22T21:28:08.440" v="3101" actId="1076"/>
          <ac:picMkLst>
            <pc:docMk/>
            <pc:sldMk cId="513945237" sldId="279"/>
            <ac:picMk id="5" creationId="{BBF2A444-54C1-489F-8525-645D88170B4F}"/>
          </ac:picMkLst>
        </pc:picChg>
        <pc:picChg chg="del">
          <ac:chgData name="Barry Evans" userId="451a1738-ab5f-48a4-a092-6a4bbced4add" providerId="ADAL" clId="{7965D6BD-4DC6-49A6-B8F4-CB22D9C99DF5}" dt="2018-10-22T21:21:12.246" v="3046" actId="478"/>
          <ac:picMkLst>
            <pc:docMk/>
            <pc:sldMk cId="513945237" sldId="279"/>
            <ac:picMk id="6" creationId="{290E6FE7-D8AD-4BCF-8EAA-43206D2D428A}"/>
          </ac:picMkLst>
        </pc:picChg>
        <pc:picChg chg="del">
          <ac:chgData name="Barry Evans" userId="451a1738-ab5f-48a4-a092-6a4bbced4add" providerId="ADAL" clId="{7965D6BD-4DC6-49A6-B8F4-CB22D9C99DF5}" dt="2018-10-22T21:26:39.750" v="3095" actId="478"/>
          <ac:picMkLst>
            <pc:docMk/>
            <pc:sldMk cId="513945237" sldId="279"/>
            <ac:picMk id="22" creationId="{4BD99BAB-D87F-44E8-A7E7-A06F2EA3563C}"/>
          </ac:picMkLst>
        </pc:picChg>
      </pc:sldChg>
      <pc:sldChg chg="addSp delSp modSp add delAnim modAnim">
        <pc:chgData name="Barry Evans" userId="451a1738-ab5f-48a4-a092-6a4bbced4add" providerId="ADAL" clId="{7965D6BD-4DC6-49A6-B8F4-CB22D9C99DF5}" dt="2018-10-23T03:28:29.895" v="3801" actId="1076"/>
        <pc:sldMkLst>
          <pc:docMk/>
          <pc:sldMk cId="1902270732" sldId="280"/>
        </pc:sldMkLst>
        <pc:spChg chg="mod">
          <ac:chgData name="Barry Evans" userId="451a1738-ab5f-48a4-a092-6a4bbced4add" providerId="ADAL" clId="{7965D6BD-4DC6-49A6-B8F4-CB22D9C99DF5}" dt="2018-10-22T23:13:10.318" v="3276" actId="20577"/>
          <ac:spMkLst>
            <pc:docMk/>
            <pc:sldMk cId="1902270732" sldId="280"/>
            <ac:spMk id="170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3T03:28:29.895" v="3801" actId="1076"/>
          <ac:spMkLst>
            <pc:docMk/>
            <pc:sldMk cId="1902270732" sldId="280"/>
            <ac:spMk id="171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2T23:01:28.517" v="3239" actId="20577"/>
          <ac:spMkLst>
            <pc:docMk/>
            <pc:sldMk cId="1902270732" sldId="280"/>
            <ac:spMk id="172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2T23:07:17.049" v="3245" actId="1076"/>
          <ac:spMkLst>
            <pc:docMk/>
            <pc:sldMk cId="1902270732" sldId="280"/>
            <ac:spMk id="173" creationId="{00000000-0000-0000-0000-000000000000}"/>
          </ac:spMkLst>
        </pc:spChg>
        <pc:grpChg chg="add del">
          <ac:chgData name="Barry Evans" userId="451a1738-ab5f-48a4-a092-6a4bbced4add" providerId="ADAL" clId="{7965D6BD-4DC6-49A6-B8F4-CB22D9C99DF5}" dt="2018-10-23T03:01:51.810" v="3581" actId="478"/>
          <ac:grpSpMkLst>
            <pc:docMk/>
            <pc:sldMk cId="1902270732" sldId="280"/>
            <ac:grpSpMk id="16" creationId="{71AFCE0B-32D3-412C-832B-0634F6401F41}"/>
          </ac:grpSpMkLst>
        </pc:grpChg>
        <pc:grpChg chg="mod">
          <ac:chgData name="Barry Evans" userId="451a1738-ab5f-48a4-a092-6a4bbced4add" providerId="ADAL" clId="{7965D6BD-4DC6-49A6-B8F4-CB22D9C99DF5}" dt="2018-10-22T22:54:26.207" v="3150" actId="14100"/>
          <ac:grpSpMkLst>
            <pc:docMk/>
            <pc:sldMk cId="1902270732" sldId="280"/>
            <ac:grpSpMk id="167" creationId="{00000000-0000-0000-0000-000000000000}"/>
          </ac:grpSpMkLst>
        </pc:grpChg>
        <pc:picChg chg="add del mod ord">
          <ac:chgData name="Barry Evans" userId="451a1738-ab5f-48a4-a092-6a4bbced4add" providerId="ADAL" clId="{7965D6BD-4DC6-49A6-B8F4-CB22D9C99DF5}" dt="2018-10-23T02:44:43.470" v="3289" actId="478"/>
          <ac:picMkLst>
            <pc:docMk/>
            <pc:sldMk cId="1902270732" sldId="280"/>
            <ac:picMk id="2" creationId="{1C884064-55F9-451D-A154-B8DFB70AF984}"/>
          </ac:picMkLst>
        </pc:picChg>
        <pc:picChg chg="del">
          <ac:chgData name="Barry Evans" userId="451a1738-ab5f-48a4-a092-6a4bbced4add" providerId="ADAL" clId="{7965D6BD-4DC6-49A6-B8F4-CB22D9C99DF5}" dt="2018-10-22T22:21:07.886" v="3123" actId="478"/>
          <ac:picMkLst>
            <pc:docMk/>
            <pc:sldMk cId="1902270732" sldId="280"/>
            <ac:picMk id="3" creationId="{746285CB-2CA8-4F65-A512-1D79094A0E46}"/>
          </ac:picMkLst>
        </pc:picChg>
        <pc:picChg chg="add del mod">
          <ac:chgData name="Barry Evans" userId="451a1738-ab5f-48a4-a092-6a4bbced4add" providerId="ADAL" clId="{7965D6BD-4DC6-49A6-B8F4-CB22D9C99DF5}" dt="2018-10-23T02:44:05.505" v="3285" actId="478"/>
          <ac:picMkLst>
            <pc:docMk/>
            <pc:sldMk cId="1902270732" sldId="280"/>
            <ac:picMk id="4" creationId="{113AEF04-272C-4C17-9E16-077C54898781}"/>
          </ac:picMkLst>
        </pc:picChg>
        <pc:picChg chg="add del mod ord">
          <ac:chgData name="Barry Evans" userId="451a1738-ab5f-48a4-a092-6a4bbced4add" providerId="ADAL" clId="{7965D6BD-4DC6-49A6-B8F4-CB22D9C99DF5}" dt="2018-10-23T02:45:10.368" v="3295" actId="478"/>
          <ac:picMkLst>
            <pc:docMk/>
            <pc:sldMk cId="1902270732" sldId="280"/>
            <ac:picMk id="5" creationId="{9FDA8990-E877-4E6C-B0D0-0D8585237015}"/>
          </ac:picMkLst>
        </pc:picChg>
        <pc:picChg chg="add del mod ord">
          <ac:chgData name="Barry Evans" userId="451a1738-ab5f-48a4-a092-6a4bbced4add" providerId="ADAL" clId="{7965D6BD-4DC6-49A6-B8F4-CB22D9C99DF5}" dt="2018-10-23T03:25:17.557" v="3784" actId="478"/>
          <ac:picMkLst>
            <pc:docMk/>
            <pc:sldMk cId="1902270732" sldId="280"/>
            <ac:picMk id="6" creationId="{4103F979-F435-43DB-B412-A8FFAFD396B3}"/>
          </ac:picMkLst>
        </pc:picChg>
        <pc:picChg chg="add del mod ord">
          <ac:chgData name="Barry Evans" userId="451a1738-ab5f-48a4-a092-6a4bbced4add" providerId="ADAL" clId="{7965D6BD-4DC6-49A6-B8F4-CB22D9C99DF5}" dt="2018-10-23T03:25:41.717" v="3787" actId="478"/>
          <ac:picMkLst>
            <pc:docMk/>
            <pc:sldMk cId="1902270732" sldId="280"/>
            <ac:picMk id="7" creationId="{99B16079-0A9F-459E-8E5B-4A9728C2FDBE}"/>
          </ac:picMkLst>
        </pc:picChg>
        <pc:picChg chg="add del mod ord">
          <ac:chgData name="Barry Evans" userId="451a1738-ab5f-48a4-a092-6a4bbced4add" providerId="ADAL" clId="{7965D6BD-4DC6-49A6-B8F4-CB22D9C99DF5}" dt="2018-10-23T03:26:10.840" v="3792" actId="478"/>
          <ac:picMkLst>
            <pc:docMk/>
            <pc:sldMk cId="1902270732" sldId="280"/>
            <ac:picMk id="8" creationId="{EE257F12-A1E8-495C-8A57-BEA2CFF2B050}"/>
          </ac:picMkLst>
        </pc:picChg>
        <pc:picChg chg="add del mod ord">
          <ac:chgData name="Barry Evans" userId="451a1738-ab5f-48a4-a092-6a4bbced4add" providerId="ADAL" clId="{7965D6BD-4DC6-49A6-B8F4-CB22D9C99DF5}" dt="2018-10-23T03:26:35.452" v="3799" actId="478"/>
          <ac:picMkLst>
            <pc:docMk/>
            <pc:sldMk cId="1902270732" sldId="280"/>
            <ac:picMk id="9" creationId="{35277025-333C-4235-B5EF-5D9820065876}"/>
          </ac:picMkLst>
        </pc:picChg>
        <pc:picChg chg="add mod ord">
          <ac:chgData name="Barry Evans" userId="451a1738-ab5f-48a4-a092-6a4bbced4add" providerId="ADAL" clId="{7965D6BD-4DC6-49A6-B8F4-CB22D9C99DF5}" dt="2018-10-23T03:26:41.303" v="3800" actId="167"/>
          <ac:picMkLst>
            <pc:docMk/>
            <pc:sldMk cId="1902270732" sldId="280"/>
            <ac:picMk id="10" creationId="{03B4AA17-6703-45C1-9EDC-7ADE7538DAA2}"/>
          </ac:picMkLst>
        </pc:picChg>
        <pc:picChg chg="mod">
          <ac:chgData name="Barry Evans" userId="451a1738-ab5f-48a4-a092-6a4bbced4add" providerId="ADAL" clId="{7965D6BD-4DC6-49A6-B8F4-CB22D9C99DF5}" dt="2018-10-22T23:06:06.016" v="3241" actId="1036"/>
          <ac:picMkLst>
            <pc:docMk/>
            <pc:sldMk cId="1902270732" sldId="280"/>
            <ac:picMk id="22" creationId="{A6E5C997-68A0-48F8-820B-8DE88383A425}"/>
          </ac:picMkLst>
        </pc:picChg>
      </pc:sldChg>
      <pc:sldChg chg="addSp delSp modSp add ord modAnim">
        <pc:chgData name="Barry Evans" userId="451a1738-ab5f-48a4-a092-6a4bbced4add" providerId="ADAL" clId="{7965D6BD-4DC6-49A6-B8F4-CB22D9C99DF5}" dt="2018-10-23T18:30:16.029" v="5220" actId="404"/>
        <pc:sldMkLst>
          <pc:docMk/>
          <pc:sldMk cId="2152223347" sldId="281"/>
        </pc:sldMkLst>
        <pc:spChg chg="mod">
          <ac:chgData name="Barry Evans" userId="451a1738-ab5f-48a4-a092-6a4bbced4add" providerId="ADAL" clId="{7965D6BD-4DC6-49A6-B8F4-CB22D9C99DF5}" dt="2018-10-23T13:35:40.387" v="3874" actId="20577"/>
          <ac:spMkLst>
            <pc:docMk/>
            <pc:sldMk cId="2152223347" sldId="281"/>
            <ac:spMk id="10" creationId="{32A3D7D4-83D5-E142-87A7-50C9156C87D7}"/>
          </ac:spMkLst>
        </pc:spChg>
        <pc:spChg chg="mod">
          <ac:chgData name="Barry Evans" userId="451a1738-ab5f-48a4-a092-6a4bbced4add" providerId="ADAL" clId="{7965D6BD-4DC6-49A6-B8F4-CB22D9C99DF5}" dt="2018-10-23T18:30:16.029" v="5220" actId="404"/>
          <ac:spMkLst>
            <pc:docMk/>
            <pc:sldMk cId="2152223347" sldId="281"/>
            <ac:spMk id="11" creationId="{8BCE2A9B-14D9-4791-9245-875F1C559AE1}"/>
          </ac:spMkLst>
        </pc:spChg>
        <pc:spChg chg="del mod">
          <ac:chgData name="Barry Evans" userId="451a1738-ab5f-48a4-a092-6a4bbced4add" providerId="ADAL" clId="{7965D6BD-4DC6-49A6-B8F4-CB22D9C99DF5}" dt="2018-10-23T14:26:20.563" v="4536" actId="478"/>
          <ac:spMkLst>
            <pc:docMk/>
            <pc:sldMk cId="2152223347" sldId="281"/>
            <ac:spMk id="14" creationId="{FFB4DFDB-02E0-41A9-9735-31A1B8AEF5AA}"/>
          </ac:spMkLst>
        </pc:spChg>
        <pc:picChg chg="add del mod">
          <ac:chgData name="Barry Evans" userId="451a1738-ab5f-48a4-a092-6a4bbced4add" providerId="ADAL" clId="{7965D6BD-4DC6-49A6-B8F4-CB22D9C99DF5}" dt="2018-10-23T14:22:03.044" v="4438" actId="478"/>
          <ac:picMkLst>
            <pc:docMk/>
            <pc:sldMk cId="2152223347" sldId="281"/>
            <ac:picMk id="3" creationId="{F0AC79E3-2620-439F-8F3E-EA269D3743AB}"/>
          </ac:picMkLst>
        </pc:picChg>
      </pc:sldChg>
      <pc:sldChg chg="addSp modSp add del ord">
        <pc:chgData name="Barry Evans" userId="451a1738-ab5f-48a4-a092-6a4bbced4add" providerId="ADAL" clId="{7965D6BD-4DC6-49A6-B8F4-CB22D9C99DF5}" dt="2018-10-23T02:49:26.613" v="3361" actId="2696"/>
        <pc:sldMkLst>
          <pc:docMk/>
          <pc:sldMk cId="4000656361" sldId="282"/>
        </pc:sldMkLst>
        <pc:spChg chg="add mod">
          <ac:chgData name="Barry Evans" userId="451a1738-ab5f-48a4-a092-6a4bbced4add" providerId="ADAL" clId="{7965D6BD-4DC6-49A6-B8F4-CB22D9C99DF5}" dt="2018-10-23T02:48:42.466" v="3317" actId="1076"/>
          <ac:spMkLst>
            <pc:docMk/>
            <pc:sldMk cId="4000656361" sldId="282"/>
            <ac:spMk id="5" creationId="{4C78236A-BF85-4BB0-8042-99BAF290312E}"/>
          </ac:spMkLst>
        </pc:spChg>
      </pc:sldChg>
      <pc:sldChg chg="addSp delSp modSp add">
        <pc:chgData name="Barry Evans" userId="451a1738-ab5f-48a4-a092-6a4bbced4add" providerId="ADAL" clId="{7965D6BD-4DC6-49A6-B8F4-CB22D9C99DF5}" dt="2018-10-23T18:48:34.493" v="5262" actId="478"/>
        <pc:sldMkLst>
          <pc:docMk/>
          <pc:sldMk cId="2006376381" sldId="283"/>
        </pc:sldMkLst>
        <pc:spChg chg="add del mod">
          <ac:chgData name="Barry Evans" userId="451a1738-ab5f-48a4-a092-6a4bbced4add" providerId="ADAL" clId="{7965D6BD-4DC6-49A6-B8F4-CB22D9C99DF5}" dt="2018-10-23T18:48:34.493" v="5262" actId="478"/>
          <ac:spMkLst>
            <pc:docMk/>
            <pc:sldMk cId="2006376381" sldId="283"/>
            <ac:spMk id="3" creationId="{621C4259-B3CF-4733-9FAC-D95A560801EC}"/>
          </ac:spMkLst>
        </pc:spChg>
        <pc:spChg chg="del">
          <ac:chgData name="Barry Evans" userId="451a1738-ab5f-48a4-a092-6a4bbced4add" providerId="ADAL" clId="{7965D6BD-4DC6-49A6-B8F4-CB22D9C99DF5}" dt="2018-10-23T18:45:30.687" v="5255" actId="478"/>
          <ac:spMkLst>
            <pc:docMk/>
            <pc:sldMk cId="2006376381" sldId="283"/>
            <ac:spMk id="5" creationId="{4C78236A-BF85-4BB0-8042-99BAF290312E}"/>
          </ac:spMkLst>
        </pc:spChg>
        <pc:spChg chg="mod">
          <ac:chgData name="Barry Evans" userId="451a1738-ab5f-48a4-a092-6a4bbced4add" providerId="ADAL" clId="{7965D6BD-4DC6-49A6-B8F4-CB22D9C99DF5}" dt="2018-10-23T02:49:21.440" v="3360" actId="6549"/>
          <ac:spMkLst>
            <pc:docMk/>
            <pc:sldMk cId="2006376381" sldId="283"/>
            <ac:spMk id="83" creationId="{00000000-0000-0000-0000-000000000000}"/>
          </ac:spMkLst>
        </pc:spChg>
        <pc:spChg chg="del mod">
          <ac:chgData name="Barry Evans" userId="451a1738-ab5f-48a4-a092-6a4bbced4add" providerId="ADAL" clId="{7965D6BD-4DC6-49A6-B8F4-CB22D9C99DF5}" dt="2018-10-23T18:45:51.569" v="5260" actId="478"/>
          <ac:spMkLst>
            <pc:docMk/>
            <pc:sldMk cId="2006376381" sldId="283"/>
            <ac:spMk id="84" creationId="{00000000-0000-0000-0000-000000000000}"/>
          </ac:spMkLst>
        </pc:spChg>
        <pc:spChg chg="mod ord">
          <ac:chgData name="Barry Evans" userId="451a1738-ab5f-48a4-a092-6a4bbced4add" providerId="ADAL" clId="{7965D6BD-4DC6-49A6-B8F4-CB22D9C99DF5}" dt="2018-10-23T18:45:47.235" v="5258" actId="167"/>
          <ac:spMkLst>
            <pc:docMk/>
            <pc:sldMk cId="2006376381" sldId="283"/>
            <ac:spMk id="85" creationId="{00000000-0000-0000-0000-000000000000}"/>
          </ac:spMkLst>
        </pc:spChg>
      </pc:sldChg>
      <pc:sldChg chg="addSp delSp modSp add del ord">
        <pc:chgData name="Barry Evans" userId="451a1738-ab5f-48a4-a092-6a4bbced4add" providerId="ADAL" clId="{7965D6BD-4DC6-49A6-B8F4-CB22D9C99DF5}" dt="2018-10-23T19:55:24.178" v="5296" actId="2696"/>
        <pc:sldMkLst>
          <pc:docMk/>
          <pc:sldMk cId="872294288" sldId="284"/>
        </pc:sldMkLst>
        <pc:spChg chg="add del mod">
          <ac:chgData name="Barry Evans" userId="451a1738-ab5f-48a4-a092-6a4bbced4add" providerId="ADAL" clId="{7965D6BD-4DC6-49A6-B8F4-CB22D9C99DF5}" dt="2018-10-23T18:48:27.150" v="5261" actId="478"/>
          <ac:spMkLst>
            <pc:docMk/>
            <pc:sldMk cId="872294288" sldId="284"/>
            <ac:spMk id="3" creationId="{2E516AEE-A925-4D32-9012-5D7F5087E84E}"/>
          </ac:spMkLst>
        </pc:spChg>
        <pc:spChg chg="del mod">
          <ac:chgData name="Barry Evans" userId="451a1738-ab5f-48a4-a092-6a4bbced4add" providerId="ADAL" clId="{7965D6BD-4DC6-49A6-B8F4-CB22D9C99DF5}" dt="2018-10-23T18:45:19.648" v="5253" actId="478"/>
          <ac:spMkLst>
            <pc:docMk/>
            <pc:sldMk cId="872294288" sldId="284"/>
            <ac:spMk id="5" creationId="{4C78236A-BF85-4BB0-8042-99BAF290312E}"/>
          </ac:spMkLst>
        </pc:spChg>
        <pc:spChg chg="mod">
          <ac:chgData name="Barry Evans" userId="451a1738-ab5f-48a4-a092-6a4bbced4add" providerId="ADAL" clId="{7965D6BD-4DC6-49A6-B8F4-CB22D9C99DF5}" dt="2018-10-23T02:49:37.037" v="3365" actId="20577"/>
          <ac:spMkLst>
            <pc:docMk/>
            <pc:sldMk cId="872294288" sldId="284"/>
            <ac:spMk id="83" creationId="{00000000-0000-0000-0000-000000000000}"/>
          </ac:spMkLst>
        </pc:spChg>
        <pc:spChg chg="del">
          <ac:chgData name="Barry Evans" userId="451a1738-ab5f-48a4-a092-6a4bbced4add" providerId="ADAL" clId="{7965D6BD-4DC6-49A6-B8F4-CB22D9C99DF5}" dt="2018-10-23T18:45:23.112" v="5254" actId="478"/>
          <ac:spMkLst>
            <pc:docMk/>
            <pc:sldMk cId="872294288" sldId="284"/>
            <ac:spMk id="85" creationId="{00000000-0000-0000-0000-000000000000}"/>
          </ac:spMkLst>
        </pc:spChg>
      </pc:sldChg>
      <pc:sldChg chg="addSp delSp modSp add modAnim">
        <pc:chgData name="Barry Evans" userId="451a1738-ab5f-48a4-a092-6a4bbced4add" providerId="ADAL" clId="{7965D6BD-4DC6-49A6-B8F4-CB22D9C99DF5}" dt="2018-10-23T19:07:31.063" v="5268" actId="20577"/>
        <pc:sldMkLst>
          <pc:docMk/>
          <pc:sldMk cId="3934857091" sldId="285"/>
        </pc:sldMkLst>
        <pc:spChg chg="add del">
          <ac:chgData name="Barry Evans" userId="451a1738-ab5f-48a4-a092-6a4bbced4add" providerId="ADAL" clId="{7965D6BD-4DC6-49A6-B8F4-CB22D9C99DF5}" dt="2018-10-23T03:18:45.978" v="3684" actId="1076"/>
          <ac:spMkLst>
            <pc:docMk/>
            <pc:sldMk cId="3934857091" sldId="285"/>
            <ac:spMk id="2" creationId="{6806A1E9-0753-46B0-9ABB-07A43791C892}"/>
          </ac:spMkLst>
        </pc:spChg>
        <pc:spChg chg="add del">
          <ac:chgData name="Barry Evans" userId="451a1738-ab5f-48a4-a092-6a4bbced4add" providerId="ADAL" clId="{7965D6BD-4DC6-49A6-B8F4-CB22D9C99DF5}" dt="2018-10-23T03:18:50.476" v="3686" actId="1076"/>
          <ac:spMkLst>
            <pc:docMk/>
            <pc:sldMk cId="3934857091" sldId="285"/>
            <ac:spMk id="3" creationId="{2E8FE600-4B48-49F8-A1B6-6DDFF9B9F12E}"/>
          </ac:spMkLst>
        </pc:spChg>
        <pc:spChg chg="add del">
          <ac:chgData name="Barry Evans" userId="451a1738-ab5f-48a4-a092-6a4bbced4add" providerId="ADAL" clId="{7965D6BD-4DC6-49A6-B8F4-CB22D9C99DF5}" dt="2018-10-23T03:22:57.873" v="3774" actId="1076"/>
          <ac:spMkLst>
            <pc:docMk/>
            <pc:sldMk cId="3934857091" sldId="285"/>
            <ac:spMk id="4" creationId="{20D5B5ED-7917-49B6-8074-9C21FB4231A1}"/>
          </ac:spMkLst>
        </pc:spChg>
        <pc:spChg chg="mod">
          <ac:chgData name="Barry Evans" userId="451a1738-ab5f-48a4-a092-6a4bbced4add" providerId="ADAL" clId="{7965D6BD-4DC6-49A6-B8F4-CB22D9C99DF5}" dt="2018-10-23T19:07:31.063" v="5268" actId="20577"/>
          <ac:spMkLst>
            <pc:docMk/>
            <pc:sldMk cId="3934857091" sldId="285"/>
            <ac:spMk id="18" creationId="{E631D437-E317-4901-9845-75201139AB75}"/>
          </ac:spMkLst>
        </pc:spChg>
        <pc:spChg chg="mod">
          <ac:chgData name="Barry Evans" userId="451a1738-ab5f-48a4-a092-6a4bbced4add" providerId="ADAL" clId="{7965D6BD-4DC6-49A6-B8F4-CB22D9C99DF5}" dt="2018-10-23T03:38:47.940" v="3845" actId="20577"/>
          <ac:spMkLst>
            <pc:docMk/>
            <pc:sldMk cId="3934857091" sldId="285"/>
            <ac:spMk id="23" creationId="{F306B944-CFA3-4698-88A2-6FB7A32BDB62}"/>
          </ac:spMkLst>
        </pc:spChg>
        <pc:spChg chg="mod">
          <ac:chgData name="Barry Evans" userId="451a1738-ab5f-48a4-a092-6a4bbced4add" providerId="ADAL" clId="{7965D6BD-4DC6-49A6-B8F4-CB22D9C99DF5}" dt="2018-10-23T03:23:10.862" v="3780" actId="20577"/>
          <ac:spMkLst>
            <pc:docMk/>
            <pc:sldMk cId="3934857091" sldId="285"/>
            <ac:spMk id="25" creationId="{41FABC04-2464-43C2-B0C5-369312A0392F}"/>
          </ac:spMkLst>
        </pc:spChg>
        <pc:grpChg chg="mod">
          <ac:chgData name="Barry Evans" userId="451a1738-ab5f-48a4-a092-6a4bbced4add" providerId="ADAL" clId="{7965D6BD-4DC6-49A6-B8F4-CB22D9C99DF5}" dt="2018-10-23T03:32:10.635" v="3819" actId="1076"/>
          <ac:grpSpMkLst>
            <pc:docMk/>
            <pc:sldMk cId="3934857091" sldId="285"/>
            <ac:grpSpMk id="16" creationId="{71AFCE0B-32D3-412C-832B-0634F6401F41}"/>
          </ac:grpSpMkLst>
        </pc:grpChg>
        <pc:picChg chg="del">
          <ac:chgData name="Barry Evans" userId="451a1738-ab5f-48a4-a092-6a4bbced4add" providerId="ADAL" clId="{7965D6BD-4DC6-49A6-B8F4-CB22D9C99DF5}" dt="2018-10-23T03:31:50.871" v="3803" actId="478"/>
          <ac:picMkLst>
            <pc:docMk/>
            <pc:sldMk cId="3934857091" sldId="285"/>
            <ac:picMk id="6" creationId="{4103F979-F435-43DB-B412-A8FFAFD396B3}"/>
          </ac:picMkLst>
        </pc:picChg>
        <pc:picChg chg="add mod ord">
          <ac:chgData name="Barry Evans" userId="451a1738-ab5f-48a4-a092-6a4bbced4add" providerId="ADAL" clId="{7965D6BD-4DC6-49A6-B8F4-CB22D9C99DF5}" dt="2018-10-23T03:32:04.334" v="3817" actId="167"/>
          <ac:picMkLst>
            <pc:docMk/>
            <pc:sldMk cId="3934857091" sldId="285"/>
            <ac:picMk id="26" creationId="{81101814-417E-4CC7-B90B-2A3A4C261341}"/>
          </ac:picMkLst>
        </pc:picChg>
      </pc:sldChg>
      <pc:sldChg chg="addSp delSp modSp add modAnim">
        <pc:chgData name="Barry Evans" userId="451a1738-ab5f-48a4-a092-6a4bbced4add" providerId="ADAL" clId="{7965D6BD-4DC6-49A6-B8F4-CB22D9C99DF5}" dt="2018-10-23T19:07:22.332" v="5266" actId="20577"/>
        <pc:sldMkLst>
          <pc:docMk/>
          <pc:sldMk cId="2370507432" sldId="286"/>
        </pc:sldMkLst>
        <pc:spChg chg="add del mod topLvl">
          <ac:chgData name="Barry Evans" userId="451a1738-ab5f-48a4-a092-6a4bbced4add" providerId="ADAL" clId="{7965D6BD-4DC6-49A6-B8F4-CB22D9C99DF5}" dt="2018-10-23T19:07:22.332" v="5266" actId="20577"/>
          <ac:spMkLst>
            <pc:docMk/>
            <pc:sldMk cId="2370507432" sldId="286"/>
            <ac:spMk id="13" creationId="{27168C63-F216-4452-B376-A0C658A66EAC}"/>
          </ac:spMkLst>
        </pc:spChg>
        <pc:spChg chg="add del mod">
          <ac:chgData name="Barry Evans" userId="451a1738-ab5f-48a4-a092-6a4bbced4add" providerId="ADAL" clId="{7965D6BD-4DC6-49A6-B8F4-CB22D9C99DF5}" dt="2018-10-23T14:06:28.300" v="4291" actId="368"/>
          <ac:spMkLst>
            <pc:docMk/>
            <pc:sldMk cId="2370507432" sldId="286"/>
            <ac:spMk id="16" creationId="{37D7BF90-F4E9-489D-A7AA-1C9C1814A0B8}"/>
          </ac:spMkLst>
        </pc:spChg>
        <pc:spChg chg="mod">
          <ac:chgData name="Barry Evans" userId="451a1738-ab5f-48a4-a092-6a4bbced4add" providerId="ADAL" clId="{7965D6BD-4DC6-49A6-B8F4-CB22D9C99DF5}" dt="2018-10-23T14:06:24.186" v="4260" actId="6549"/>
          <ac:spMkLst>
            <pc:docMk/>
            <pc:sldMk cId="2370507432" sldId="286"/>
            <ac:spMk id="17" creationId="{15A0D70B-98B3-48CC-AA6F-99993A325FB5}"/>
          </ac:spMkLst>
        </pc:spChg>
        <pc:spChg chg="add del">
          <ac:chgData name="Barry Evans" userId="451a1738-ab5f-48a4-a092-6a4bbced4add" providerId="ADAL" clId="{7965D6BD-4DC6-49A6-B8F4-CB22D9C99DF5}" dt="2018-10-23T14:06:24.102" v="4259" actId="478"/>
          <ac:spMkLst>
            <pc:docMk/>
            <pc:sldMk cId="2370507432" sldId="286"/>
            <ac:spMk id="18" creationId="{A152C1CB-D658-4923-B3F3-839DE0B609B3}"/>
          </ac:spMkLst>
        </pc:spChg>
        <pc:spChg chg="add del mod">
          <ac:chgData name="Barry Evans" userId="451a1738-ab5f-48a4-a092-6a4bbced4add" providerId="ADAL" clId="{7965D6BD-4DC6-49A6-B8F4-CB22D9C99DF5}" dt="2018-10-23T14:06:24.058" v="4258" actId="478"/>
          <ac:spMkLst>
            <pc:docMk/>
            <pc:sldMk cId="2370507432" sldId="286"/>
            <ac:spMk id="19" creationId="{5C277240-2C4C-4B1A-9142-90637142C688}"/>
          </ac:spMkLst>
        </pc:spChg>
        <pc:spChg chg="add del">
          <ac:chgData name="Barry Evans" userId="451a1738-ab5f-48a4-a092-6a4bbced4add" providerId="ADAL" clId="{7965D6BD-4DC6-49A6-B8F4-CB22D9C99DF5}" dt="2018-10-23T13:54:28.777" v="4046" actId="478"/>
          <ac:spMkLst>
            <pc:docMk/>
            <pc:sldMk cId="2370507432" sldId="286"/>
            <ac:spMk id="23" creationId="{58D7DC6D-932F-4188-8E68-D9D00902969F}"/>
          </ac:spMkLst>
        </pc:spChg>
        <pc:grpChg chg="add del mod">
          <ac:chgData name="Barry Evans" userId="451a1738-ab5f-48a4-a092-6a4bbced4add" providerId="ADAL" clId="{7965D6BD-4DC6-49A6-B8F4-CB22D9C99DF5}" dt="2018-10-23T14:06:23.928" v="4257" actId="478"/>
          <ac:grpSpMkLst>
            <pc:docMk/>
            <pc:sldMk cId="2370507432" sldId="286"/>
            <ac:grpSpMk id="11" creationId="{70D48122-2B9A-45C0-845C-15DC1B56CFD9}"/>
          </ac:grpSpMkLst>
        </pc:grpChg>
        <pc:grpChg chg="mod topLvl">
          <ac:chgData name="Barry Evans" userId="451a1738-ab5f-48a4-a092-6a4bbced4add" providerId="ADAL" clId="{7965D6BD-4DC6-49A6-B8F4-CB22D9C99DF5}" dt="2018-10-23T14:06:23.928" v="4257" actId="478"/>
          <ac:grpSpMkLst>
            <pc:docMk/>
            <pc:sldMk cId="2370507432" sldId="286"/>
            <ac:grpSpMk id="12" creationId="{7CE37E7A-8E84-4C94-8C25-8EE3B1138EFC}"/>
          </ac:grpSpMkLst>
        </pc:grpChg>
        <pc:grpChg chg="add del">
          <ac:chgData name="Barry Evans" userId="451a1738-ab5f-48a4-a092-6a4bbced4add" providerId="ADAL" clId="{7965D6BD-4DC6-49A6-B8F4-CB22D9C99DF5}" dt="2018-10-23T14:06:24.058" v="4258" actId="478"/>
          <ac:grpSpMkLst>
            <pc:docMk/>
            <pc:sldMk cId="2370507432" sldId="286"/>
            <ac:grpSpMk id="15" creationId="{EB060251-D7E3-4FE9-A9A0-F83093F13AB7}"/>
          </ac:grpSpMkLst>
        </pc:grpChg>
        <pc:graphicFrameChg chg="add del mod">
          <ac:chgData name="Barry Evans" userId="451a1738-ab5f-48a4-a092-6a4bbced4add" providerId="ADAL" clId="{7965D6BD-4DC6-49A6-B8F4-CB22D9C99DF5}" dt="2018-10-23T13:46:40.919" v="3935" actId="1032"/>
          <ac:graphicFrameMkLst>
            <pc:docMk/>
            <pc:sldMk cId="2370507432" sldId="286"/>
            <ac:graphicFrameMk id="2" creationId="{07F91D92-6C69-4D44-96C7-D20DB2FB5817}"/>
          </ac:graphicFrameMkLst>
        </pc:graphicFrameChg>
        <pc:graphicFrameChg chg="add del mod">
          <ac:chgData name="Barry Evans" userId="451a1738-ab5f-48a4-a092-6a4bbced4add" providerId="ADAL" clId="{7965D6BD-4DC6-49A6-B8F4-CB22D9C99DF5}" dt="2018-10-23T14:06:32.286" v="4295" actId="478"/>
          <ac:graphicFrameMkLst>
            <pc:docMk/>
            <pc:sldMk cId="2370507432" sldId="286"/>
            <ac:graphicFrameMk id="4" creationId="{49406073-5FA3-49ED-94F8-6ED14B504787}"/>
          </ac:graphicFrameMkLst>
        </pc:graphicFrameChg>
        <pc:picChg chg="add del mod">
          <ac:chgData name="Barry Evans" userId="451a1738-ab5f-48a4-a092-6a4bbced4add" providerId="ADAL" clId="{7965D6BD-4DC6-49A6-B8F4-CB22D9C99DF5}" dt="2018-10-23T13:49:04.857" v="3982" actId="478"/>
          <ac:picMkLst>
            <pc:docMk/>
            <pc:sldMk cId="2370507432" sldId="286"/>
            <ac:picMk id="3" creationId="{F1120A16-F923-4BEB-8B4F-EBC87644C65B}"/>
          </ac:picMkLst>
        </pc:picChg>
      </pc:sldChg>
      <pc:sldChg chg="addSp modSp add ord modAnim modNotesTx">
        <pc:chgData name="Barry Evans" userId="451a1738-ab5f-48a4-a092-6a4bbced4add" providerId="ADAL" clId="{7965D6BD-4DC6-49A6-B8F4-CB22D9C99DF5}" dt="2018-10-23T14:28:03.559" v="4584" actId="207"/>
        <pc:sldMkLst>
          <pc:docMk/>
          <pc:sldMk cId="3415308136" sldId="287"/>
        </pc:sldMkLst>
        <pc:spChg chg="add mod">
          <ac:chgData name="Barry Evans" userId="451a1738-ab5f-48a4-a092-6a4bbced4add" providerId="ADAL" clId="{7965D6BD-4DC6-49A6-B8F4-CB22D9C99DF5}" dt="2018-10-23T13:52:41.155" v="4030" actId="164"/>
          <ac:spMkLst>
            <pc:docMk/>
            <pc:sldMk cId="3415308136" sldId="287"/>
            <ac:spMk id="2" creationId="{87A0A953-3098-4D96-B53B-F99A6E05B2DB}"/>
          </ac:spMkLst>
        </pc:spChg>
        <pc:spChg chg="add mod ord">
          <ac:chgData name="Barry Evans" userId="451a1738-ab5f-48a4-a092-6a4bbced4add" providerId="ADAL" clId="{7965D6BD-4DC6-49A6-B8F4-CB22D9C99DF5}" dt="2018-10-23T14:28:03.559" v="4584" actId="207"/>
          <ac:spMkLst>
            <pc:docMk/>
            <pc:sldMk cId="3415308136" sldId="287"/>
            <ac:spMk id="5" creationId="{52C37216-ADEA-49E3-A3DD-937070EDAFB5}"/>
          </ac:spMkLst>
        </pc:spChg>
        <pc:spChg chg="add mod">
          <ac:chgData name="Barry Evans" userId="451a1738-ab5f-48a4-a092-6a4bbced4add" providerId="ADAL" clId="{7965D6BD-4DC6-49A6-B8F4-CB22D9C99DF5}" dt="2018-10-23T14:13:05.106" v="4360" actId="207"/>
          <ac:spMkLst>
            <pc:docMk/>
            <pc:sldMk cId="3415308136" sldId="287"/>
            <ac:spMk id="8" creationId="{A000483A-2CB1-47E9-AAA1-B276E0A6AE98}"/>
          </ac:spMkLst>
        </pc:spChg>
        <pc:spChg chg="add mod">
          <ac:chgData name="Barry Evans" userId="451a1738-ab5f-48a4-a092-6a4bbced4add" providerId="ADAL" clId="{7965D6BD-4DC6-49A6-B8F4-CB22D9C99DF5}" dt="2018-10-23T14:16:23.479" v="4363" actId="208"/>
          <ac:spMkLst>
            <pc:docMk/>
            <pc:sldMk cId="3415308136" sldId="287"/>
            <ac:spMk id="12" creationId="{9DDE2EA2-932D-44C4-B358-B41103CDF718}"/>
          </ac:spMkLst>
        </pc:spChg>
        <pc:spChg chg="add mod">
          <ac:chgData name="Barry Evans" userId="451a1738-ab5f-48a4-a092-6a4bbced4add" providerId="ADAL" clId="{7965D6BD-4DC6-49A6-B8F4-CB22D9C99DF5}" dt="2018-10-23T14:16:36.658" v="4368" actId="14100"/>
          <ac:spMkLst>
            <pc:docMk/>
            <pc:sldMk cId="3415308136" sldId="287"/>
            <ac:spMk id="23" creationId="{ACE56FC2-3BDA-4019-87BC-91C7F7045332}"/>
          </ac:spMkLst>
        </pc:spChg>
        <pc:grpChg chg="add mod">
          <ac:chgData name="Barry Evans" userId="451a1738-ab5f-48a4-a092-6a4bbced4add" providerId="ADAL" clId="{7965D6BD-4DC6-49A6-B8F4-CB22D9C99DF5}" dt="2018-10-23T13:52:41.155" v="4030" actId="164"/>
          <ac:grpSpMkLst>
            <pc:docMk/>
            <pc:sldMk cId="3415308136" sldId="287"/>
            <ac:grpSpMk id="3" creationId="{D5DA7923-CF1A-4C1C-9F71-C47257E471DD}"/>
          </ac:grpSpMkLst>
        </pc:grpChg>
        <pc:picChg chg="add mod modCrop">
          <ac:chgData name="Barry Evans" userId="451a1738-ab5f-48a4-a092-6a4bbced4add" providerId="ADAL" clId="{7965D6BD-4DC6-49A6-B8F4-CB22D9C99DF5}" dt="2018-10-23T13:59:45.418" v="4145" actId="1076"/>
          <ac:picMkLst>
            <pc:docMk/>
            <pc:sldMk cId="3415308136" sldId="287"/>
            <ac:picMk id="4" creationId="{9321AB24-9A59-4A07-8168-3A435536BECC}"/>
          </ac:picMkLst>
        </pc:picChg>
        <pc:picChg chg="add mod">
          <ac:chgData name="Barry Evans" userId="451a1738-ab5f-48a4-a092-6a4bbced4add" providerId="ADAL" clId="{7965D6BD-4DC6-49A6-B8F4-CB22D9C99DF5}" dt="2018-10-23T14:12:18.944" v="4357" actId="208"/>
          <ac:picMkLst>
            <pc:docMk/>
            <pc:sldMk cId="3415308136" sldId="287"/>
            <ac:picMk id="7" creationId="{E5501FD6-29D4-4FA1-8D37-66BD37E858E3}"/>
          </ac:picMkLst>
        </pc:picChg>
        <pc:picChg chg="add mod">
          <ac:chgData name="Barry Evans" userId="451a1738-ab5f-48a4-a092-6a4bbced4add" providerId="ADAL" clId="{7965D6BD-4DC6-49A6-B8F4-CB22D9C99DF5}" dt="2018-10-23T13:52:41.155" v="4030" actId="164"/>
          <ac:picMkLst>
            <pc:docMk/>
            <pc:sldMk cId="3415308136" sldId="287"/>
            <ac:picMk id="11" creationId="{50DA90FC-E661-479E-BB79-7812702ECA54}"/>
          </ac:picMkLst>
        </pc:picChg>
        <pc:picChg chg="add mod">
          <ac:chgData name="Barry Evans" userId="451a1738-ab5f-48a4-a092-6a4bbced4add" providerId="ADAL" clId="{7965D6BD-4DC6-49A6-B8F4-CB22D9C99DF5}" dt="2018-10-23T13:52:07.940" v="4025" actId="1076"/>
          <ac:picMkLst>
            <pc:docMk/>
            <pc:sldMk cId="3415308136" sldId="287"/>
            <ac:picMk id="13" creationId="{6102A6EF-B44F-46CD-8F5F-AEE8123C3C92}"/>
          </ac:picMkLst>
        </pc:picChg>
        <pc:picChg chg="add mod">
          <ac:chgData name="Barry Evans" userId="451a1738-ab5f-48a4-a092-6a4bbced4add" providerId="ADAL" clId="{7965D6BD-4DC6-49A6-B8F4-CB22D9C99DF5}" dt="2018-10-23T13:52:15.301" v="4027" actId="1076"/>
          <ac:picMkLst>
            <pc:docMk/>
            <pc:sldMk cId="3415308136" sldId="287"/>
            <ac:picMk id="14" creationId="{3E33A117-DF8F-466A-81C2-2327342FC5C9}"/>
          </ac:picMkLst>
        </pc:picChg>
        <pc:picChg chg="ord">
          <ac:chgData name="Barry Evans" userId="451a1738-ab5f-48a4-a092-6a4bbced4add" providerId="ADAL" clId="{7965D6BD-4DC6-49A6-B8F4-CB22D9C99DF5}" dt="2018-10-23T13:58:49.409" v="4131" actId="171"/>
          <ac:picMkLst>
            <pc:docMk/>
            <pc:sldMk cId="3415308136" sldId="287"/>
            <ac:picMk id="22" creationId="{4BD99BAB-D87F-44E8-A7E7-A06F2EA3563C}"/>
          </ac:picMkLst>
        </pc:picChg>
        <pc:cxnChg chg="add mod">
          <ac:chgData name="Barry Evans" userId="451a1738-ab5f-48a4-a092-6a4bbced4add" providerId="ADAL" clId="{7965D6BD-4DC6-49A6-B8F4-CB22D9C99DF5}" dt="2018-10-23T14:11:19.709" v="4311" actId="1582"/>
          <ac:cxnSpMkLst>
            <pc:docMk/>
            <pc:sldMk cId="3415308136" sldId="287"/>
            <ac:cxnSpMk id="10" creationId="{8F119A03-81C0-4D2A-926B-63A91B640C42}"/>
          </ac:cxnSpMkLst>
        </pc:cxnChg>
      </pc:sldChg>
      <pc:sldChg chg="modSp add ord">
        <pc:chgData name="Barry Evans" userId="451a1738-ab5f-48a4-a092-6a4bbced4add" providerId="ADAL" clId="{7965D6BD-4DC6-49A6-B8F4-CB22D9C99DF5}" dt="2018-10-23T19:07:37.014" v="5270" actId="20577"/>
        <pc:sldMkLst>
          <pc:docMk/>
          <pc:sldMk cId="2738530974" sldId="288"/>
        </pc:sldMkLst>
        <pc:spChg chg="mod">
          <ac:chgData name="Barry Evans" userId="451a1738-ab5f-48a4-a092-6a4bbced4add" providerId="ADAL" clId="{7965D6BD-4DC6-49A6-B8F4-CB22D9C99DF5}" dt="2018-10-23T19:07:37.014" v="5270" actId="20577"/>
          <ac:spMkLst>
            <pc:docMk/>
            <pc:sldMk cId="2738530974" sldId="288"/>
            <ac:spMk id="13" creationId="{27168C63-F216-4452-B376-A0C658A66EAC}"/>
          </ac:spMkLst>
        </pc:spChg>
      </pc:sldChg>
      <pc:sldChg chg="delSp add">
        <pc:chgData name="Barry Evans" userId="451a1738-ab5f-48a4-a092-6a4bbced4add" providerId="ADAL" clId="{7965D6BD-4DC6-49A6-B8F4-CB22D9C99DF5}" dt="2018-10-23T14:07:26.042" v="4297" actId="478"/>
        <pc:sldMkLst>
          <pc:docMk/>
          <pc:sldMk cId="1929008251" sldId="289"/>
        </pc:sldMkLst>
        <pc:grpChg chg="del">
          <ac:chgData name="Barry Evans" userId="451a1738-ab5f-48a4-a092-6a4bbced4add" providerId="ADAL" clId="{7965D6BD-4DC6-49A6-B8F4-CB22D9C99DF5}" dt="2018-10-23T14:07:26.042" v="4297" actId="478"/>
          <ac:grpSpMkLst>
            <pc:docMk/>
            <pc:sldMk cId="1929008251" sldId="289"/>
            <ac:grpSpMk id="11" creationId="{70D48122-2B9A-45C0-845C-15DC1B56CFD9}"/>
          </ac:grpSpMkLst>
        </pc:grpChg>
      </pc:sldChg>
      <pc:sldChg chg="addSp modSp add modAnim">
        <pc:chgData name="Barry Evans" userId="451a1738-ab5f-48a4-a092-6a4bbced4add" providerId="ADAL" clId="{7965D6BD-4DC6-49A6-B8F4-CB22D9C99DF5}" dt="2018-10-23T19:07:40.421" v="5272" actId="20577"/>
        <pc:sldMkLst>
          <pc:docMk/>
          <pc:sldMk cId="2302303653" sldId="290"/>
        </pc:sldMkLst>
        <pc:spChg chg="mod">
          <ac:chgData name="Barry Evans" userId="451a1738-ab5f-48a4-a092-6a4bbced4add" providerId="ADAL" clId="{7965D6BD-4DC6-49A6-B8F4-CB22D9C99DF5}" dt="2018-10-23T19:07:40.421" v="5272" actId="20577"/>
          <ac:spMkLst>
            <pc:docMk/>
            <pc:sldMk cId="2302303653" sldId="290"/>
            <ac:spMk id="14" creationId="{841418D5-8F4F-4C09-B098-21E0D70E192A}"/>
          </ac:spMkLst>
        </pc:spChg>
        <pc:spChg chg="mod">
          <ac:chgData name="Barry Evans" userId="451a1738-ab5f-48a4-a092-6a4bbced4add" providerId="ADAL" clId="{7965D6BD-4DC6-49A6-B8F4-CB22D9C99DF5}" dt="2018-10-23T14:20:21.910" v="4432" actId="255"/>
          <ac:spMkLst>
            <pc:docMk/>
            <pc:sldMk cId="2302303653" sldId="290"/>
            <ac:spMk id="18" creationId="{D44CF7D1-BC37-40F3-B0B7-D1FBE88F29DD}"/>
          </ac:spMkLst>
        </pc:spChg>
        <pc:spChg chg="mod">
          <ac:chgData name="Barry Evans" userId="451a1738-ab5f-48a4-a092-6a4bbced4add" providerId="ADAL" clId="{7965D6BD-4DC6-49A6-B8F4-CB22D9C99DF5}" dt="2018-10-23T14:39:20.254" v="4810" actId="5793"/>
          <ac:spMkLst>
            <pc:docMk/>
            <pc:sldMk cId="2302303653" sldId="290"/>
            <ac:spMk id="20" creationId="{3264D3CA-941A-424C-B0CD-19D1AD2814BE}"/>
          </ac:spMkLst>
        </pc:spChg>
        <pc:spChg chg="mod">
          <ac:chgData name="Barry Evans" userId="451a1738-ab5f-48a4-a092-6a4bbced4add" providerId="ADAL" clId="{7965D6BD-4DC6-49A6-B8F4-CB22D9C99DF5}" dt="2018-10-23T14:28:58.889" v="4586" actId="113"/>
          <ac:spMkLst>
            <pc:docMk/>
            <pc:sldMk cId="2302303653" sldId="290"/>
            <ac:spMk id="204" creationId="{00000000-0000-0000-0000-000000000000}"/>
          </ac:spMkLst>
        </pc:spChg>
        <pc:grpChg chg="add mod">
          <ac:chgData name="Barry Evans" userId="451a1738-ab5f-48a4-a092-6a4bbced4add" providerId="ADAL" clId="{7965D6BD-4DC6-49A6-B8F4-CB22D9C99DF5}" dt="2018-10-23T14:29:03.163" v="4587" actId="1076"/>
          <ac:grpSpMkLst>
            <pc:docMk/>
            <pc:sldMk cId="2302303653" sldId="290"/>
            <ac:grpSpMk id="12" creationId="{3CEBB909-A56B-410D-9343-410CC050BD20}"/>
          </ac:grpSpMkLst>
        </pc:grpChg>
      </pc:sldChg>
      <pc:sldChg chg="addSp delSp modSp add ord modAnim">
        <pc:chgData name="Barry Evans" userId="451a1738-ab5f-48a4-a092-6a4bbced4add" providerId="ADAL" clId="{7965D6BD-4DC6-49A6-B8F4-CB22D9C99DF5}" dt="2018-10-23T22:53:29.159" v="5768"/>
        <pc:sldMkLst>
          <pc:docMk/>
          <pc:sldMk cId="3324491852" sldId="291"/>
        </pc:sldMkLst>
        <pc:spChg chg="add mod">
          <ac:chgData name="Barry Evans" userId="451a1738-ab5f-48a4-a092-6a4bbced4add" providerId="ADAL" clId="{7965D6BD-4DC6-49A6-B8F4-CB22D9C99DF5}" dt="2018-10-23T22:53:10.930" v="5767" actId="164"/>
          <ac:spMkLst>
            <pc:docMk/>
            <pc:sldMk cId="3324491852" sldId="291"/>
            <ac:spMk id="2" creationId="{58633014-96D2-4FD2-8040-97617D52AFB6}"/>
          </ac:spMkLst>
        </pc:spChg>
        <pc:spChg chg="del">
          <ac:chgData name="Barry Evans" userId="451a1738-ab5f-48a4-a092-6a4bbced4add" providerId="ADAL" clId="{7965D6BD-4DC6-49A6-B8F4-CB22D9C99DF5}" dt="2018-10-23T14:22:33.995" v="4479" actId="478"/>
          <ac:spMkLst>
            <pc:docMk/>
            <pc:sldMk cId="3324491852" sldId="291"/>
            <ac:spMk id="10" creationId="{32A3D7D4-83D5-E142-87A7-50C9156C87D7}"/>
          </ac:spMkLst>
        </pc:spChg>
        <pc:spChg chg="del mod">
          <ac:chgData name="Barry Evans" userId="451a1738-ab5f-48a4-a092-6a4bbced4add" providerId="ADAL" clId="{7965D6BD-4DC6-49A6-B8F4-CB22D9C99DF5}" dt="2018-10-23T14:25:01.648" v="4504" actId="478"/>
          <ac:spMkLst>
            <pc:docMk/>
            <pc:sldMk cId="3324491852" sldId="291"/>
            <ac:spMk id="11" creationId="{8BCE2A9B-14D9-4791-9245-875F1C559AE1}"/>
          </ac:spMkLst>
        </pc:spChg>
        <pc:spChg chg="mod">
          <ac:chgData name="Barry Evans" userId="451a1738-ab5f-48a4-a092-6a4bbced4add" providerId="ADAL" clId="{7965D6BD-4DC6-49A6-B8F4-CB22D9C99DF5}" dt="2018-10-23T14:22:27.638" v="4475" actId="6549"/>
          <ac:spMkLst>
            <pc:docMk/>
            <pc:sldMk cId="3324491852" sldId="291"/>
            <ac:spMk id="14" creationId="{FFB4DFDB-02E0-41A9-9735-31A1B8AEF5AA}"/>
          </ac:spMkLst>
        </pc:spChg>
        <pc:spChg chg="add mod">
          <ac:chgData name="Barry Evans" userId="451a1738-ab5f-48a4-a092-6a4bbced4add" providerId="ADAL" clId="{7965D6BD-4DC6-49A6-B8F4-CB22D9C99DF5}" dt="2018-10-23T22:53:10.930" v="5767" actId="164"/>
          <ac:spMkLst>
            <pc:docMk/>
            <pc:sldMk cId="3324491852" sldId="291"/>
            <ac:spMk id="19" creationId="{1124D542-7BF9-4E1E-8223-42510E3CC768}"/>
          </ac:spMkLst>
        </pc:spChg>
        <pc:spChg chg="mod">
          <ac:chgData name="Barry Evans" userId="451a1738-ab5f-48a4-a092-6a4bbced4add" providerId="ADAL" clId="{7965D6BD-4DC6-49A6-B8F4-CB22D9C99DF5}" dt="2018-10-23T14:22:18.517" v="4471" actId="5793"/>
          <ac:spMkLst>
            <pc:docMk/>
            <pc:sldMk cId="3324491852" sldId="291"/>
            <ac:spMk id="65" creationId="{00000000-0000-0000-0000-000000000000}"/>
          </ac:spMkLst>
        </pc:spChg>
        <pc:spChg chg="del mod">
          <ac:chgData name="Barry Evans" userId="451a1738-ab5f-48a4-a092-6a4bbced4add" providerId="ADAL" clId="{7965D6BD-4DC6-49A6-B8F4-CB22D9C99DF5}" dt="2018-10-23T14:22:32.622" v="4478" actId="478"/>
          <ac:spMkLst>
            <pc:docMk/>
            <pc:sldMk cId="3324491852" sldId="291"/>
            <ac:spMk id="67" creationId="{00000000-0000-0000-0000-000000000000}"/>
          </ac:spMkLst>
        </pc:spChg>
        <pc:grpChg chg="add mod">
          <ac:chgData name="Barry Evans" userId="451a1738-ab5f-48a4-a092-6a4bbced4add" providerId="ADAL" clId="{7965D6BD-4DC6-49A6-B8F4-CB22D9C99DF5}" dt="2018-10-23T22:53:10.930" v="5767" actId="164"/>
          <ac:grpSpMkLst>
            <pc:docMk/>
            <pc:sldMk cId="3324491852" sldId="291"/>
            <ac:grpSpMk id="4" creationId="{D3042A91-0E6E-4C3D-A490-14D397F6D732}"/>
          </ac:grpSpMkLst>
        </pc:grpChg>
        <pc:picChg chg="mod">
          <ac:chgData name="Barry Evans" userId="451a1738-ab5f-48a4-a092-6a4bbced4add" providerId="ADAL" clId="{7965D6BD-4DC6-49A6-B8F4-CB22D9C99DF5}" dt="2018-10-23T14:22:36.337" v="4481" actId="1076"/>
          <ac:picMkLst>
            <pc:docMk/>
            <pc:sldMk cId="3324491852" sldId="291"/>
            <ac:picMk id="3" creationId="{F0AC79E3-2620-439F-8F3E-EA269D3743AB}"/>
          </ac:picMkLst>
        </pc:picChg>
        <pc:picChg chg="mod">
          <ac:chgData name="Barry Evans" userId="451a1738-ab5f-48a4-a092-6a4bbced4add" providerId="ADAL" clId="{7965D6BD-4DC6-49A6-B8F4-CB22D9C99DF5}" dt="2018-10-23T22:53:10.930" v="5767" actId="164"/>
          <ac:picMkLst>
            <pc:docMk/>
            <pc:sldMk cId="3324491852" sldId="291"/>
            <ac:picMk id="7" creationId="{678C1174-F55D-1144-BF51-E6F4D30D34FA}"/>
          </ac:picMkLst>
        </pc:picChg>
        <pc:picChg chg="del">
          <ac:chgData name="Barry Evans" userId="451a1738-ab5f-48a4-a092-6a4bbced4add" providerId="ADAL" clId="{7965D6BD-4DC6-49A6-B8F4-CB22D9C99DF5}" dt="2018-10-23T14:22:23.694" v="4473" actId="478"/>
          <ac:picMkLst>
            <pc:docMk/>
            <pc:sldMk cId="3324491852" sldId="291"/>
            <ac:picMk id="8" creationId="{CEA2B7A3-9C04-7844-8A19-FA434D14D776}"/>
          </ac:picMkLst>
        </pc:picChg>
        <pc:picChg chg="add mod">
          <ac:chgData name="Barry Evans" userId="451a1738-ab5f-48a4-a092-6a4bbced4add" providerId="ADAL" clId="{7965D6BD-4DC6-49A6-B8F4-CB22D9C99DF5}" dt="2018-10-23T22:53:10.930" v="5767" actId="164"/>
          <ac:picMkLst>
            <pc:docMk/>
            <pc:sldMk cId="3324491852" sldId="291"/>
            <ac:picMk id="10" creationId="{6ABB5903-E487-45BA-A437-5BE462721086}"/>
          </ac:picMkLst>
        </pc:picChg>
        <pc:picChg chg="del">
          <ac:chgData name="Barry Evans" userId="451a1738-ab5f-48a4-a092-6a4bbced4add" providerId="ADAL" clId="{7965D6BD-4DC6-49A6-B8F4-CB22D9C99DF5}" dt="2018-10-23T14:22:22.341" v="4472" actId="478"/>
          <ac:picMkLst>
            <pc:docMk/>
            <pc:sldMk cId="3324491852" sldId="291"/>
            <ac:picMk id="12" creationId="{89738196-ACAD-45D5-A003-88268444F6C9}"/>
          </ac:picMkLst>
        </pc:picChg>
        <pc:picChg chg="add mod">
          <ac:chgData name="Barry Evans" userId="451a1738-ab5f-48a4-a092-6a4bbced4add" providerId="ADAL" clId="{7965D6BD-4DC6-49A6-B8F4-CB22D9C99DF5}" dt="2018-10-23T22:53:10.930" v="5767" actId="164"/>
          <ac:picMkLst>
            <pc:docMk/>
            <pc:sldMk cId="3324491852" sldId="291"/>
            <ac:picMk id="17" creationId="{07792D19-B791-4705-A11D-F04E9681B6C1}"/>
          </ac:picMkLst>
        </pc:picChg>
        <pc:picChg chg="add del mod">
          <ac:chgData name="Barry Evans" userId="451a1738-ab5f-48a4-a092-6a4bbced4add" providerId="ADAL" clId="{7965D6BD-4DC6-49A6-B8F4-CB22D9C99DF5}" dt="2018-10-23T14:23:24.334" v="4487" actId="478"/>
          <ac:picMkLst>
            <pc:docMk/>
            <pc:sldMk cId="3324491852" sldId="291"/>
            <ac:picMk id="1026" creationId="{734F9F29-8B04-465B-B5E7-92A63F7FB103}"/>
          </ac:picMkLst>
        </pc:picChg>
        <pc:picChg chg="add del mod">
          <ac:chgData name="Barry Evans" userId="451a1738-ab5f-48a4-a092-6a4bbced4add" providerId="ADAL" clId="{7965D6BD-4DC6-49A6-B8F4-CB22D9C99DF5}" dt="2018-10-23T14:24:54.500" v="4500" actId="478"/>
          <ac:picMkLst>
            <pc:docMk/>
            <pc:sldMk cId="3324491852" sldId="291"/>
            <ac:picMk id="1028" creationId="{AF06FF2C-4F15-4E91-9A1C-46B7B9BF2FAE}"/>
          </ac:picMkLst>
        </pc:picChg>
        <pc:picChg chg="add del mod">
          <ac:chgData name="Barry Evans" userId="451a1738-ab5f-48a4-a092-6a4bbced4add" providerId="ADAL" clId="{7965D6BD-4DC6-49A6-B8F4-CB22D9C99DF5}" dt="2018-10-23T14:24:47.376" v="4496" actId="478"/>
          <ac:picMkLst>
            <pc:docMk/>
            <pc:sldMk cId="3324491852" sldId="291"/>
            <ac:picMk id="1030" creationId="{A53122D9-E356-41E9-89FF-AD42433E281B}"/>
          </ac:picMkLst>
        </pc:picChg>
        <pc:picChg chg="add mod">
          <ac:chgData name="Barry Evans" userId="451a1738-ab5f-48a4-a092-6a4bbced4add" providerId="ADAL" clId="{7965D6BD-4DC6-49A6-B8F4-CB22D9C99DF5}" dt="2018-10-23T22:53:10.930" v="5767" actId="164"/>
          <ac:picMkLst>
            <pc:docMk/>
            <pc:sldMk cId="3324491852" sldId="291"/>
            <ac:picMk id="1032" creationId="{11D5B6A8-746A-4D70-804B-BFF8C1055932}"/>
          </ac:picMkLst>
        </pc:picChg>
        <pc:picChg chg="add del">
          <ac:chgData name="Barry Evans" userId="451a1738-ab5f-48a4-a092-6a4bbced4add" providerId="ADAL" clId="{7965D6BD-4DC6-49A6-B8F4-CB22D9C99DF5}" dt="2018-10-23T14:24:58.547" v="4503" actId="1076"/>
          <ac:picMkLst>
            <pc:docMk/>
            <pc:sldMk cId="3324491852" sldId="291"/>
            <ac:picMk id="1034" creationId="{7AF694FC-05D5-46C8-9071-489BE37DE5F7}"/>
          </ac:picMkLst>
        </pc:picChg>
        <pc:picChg chg="del">
          <ac:chgData name="Barry Evans" userId="451a1738-ab5f-48a4-a092-6a4bbced4add" providerId="ADAL" clId="{7965D6BD-4DC6-49A6-B8F4-CB22D9C99DF5}" dt="2018-10-23T14:22:34.563" v="4480" actId="478"/>
          <ac:picMkLst>
            <pc:docMk/>
            <pc:sldMk cId="3324491852" sldId="291"/>
            <ac:picMk id="3074" creationId="{ACA9D0D3-B522-4714-B438-9C7D23784D8F}"/>
          </ac:picMkLst>
        </pc:picChg>
      </pc:sldChg>
      <pc:sldChg chg="addSp delSp modSp add">
        <pc:chgData name="Barry Evans" userId="451a1738-ab5f-48a4-a092-6a4bbced4add" providerId="ADAL" clId="{7965D6BD-4DC6-49A6-B8F4-CB22D9C99DF5}" dt="2018-10-23T14:41:32.933" v="4822" actId="1076"/>
        <pc:sldMkLst>
          <pc:docMk/>
          <pc:sldMk cId="3291829070" sldId="292"/>
        </pc:sldMkLst>
        <pc:spChg chg="add mod">
          <ac:chgData name="Barry Evans" userId="451a1738-ab5f-48a4-a092-6a4bbced4add" providerId="ADAL" clId="{7965D6BD-4DC6-49A6-B8F4-CB22D9C99DF5}" dt="2018-10-23T14:37:19.990" v="4707" actId="108"/>
          <ac:spMkLst>
            <pc:docMk/>
            <pc:sldMk cId="3291829070" sldId="292"/>
            <ac:spMk id="2" creationId="{EA63B064-6616-4458-84B8-0583C0E9865B}"/>
          </ac:spMkLst>
        </pc:spChg>
        <pc:spChg chg="add mod">
          <ac:chgData name="Barry Evans" userId="451a1738-ab5f-48a4-a092-6a4bbced4add" providerId="ADAL" clId="{7965D6BD-4DC6-49A6-B8F4-CB22D9C99DF5}" dt="2018-10-23T14:32:01.051" v="4618" actId="207"/>
          <ac:spMkLst>
            <pc:docMk/>
            <pc:sldMk cId="3291829070" sldId="292"/>
            <ac:spMk id="3" creationId="{8AAA54DF-AF1A-4F10-9943-50033647FE9E}"/>
          </ac:spMkLst>
        </pc:spChg>
        <pc:spChg chg="add mod">
          <ac:chgData name="Barry Evans" userId="451a1738-ab5f-48a4-a092-6a4bbced4add" providerId="ADAL" clId="{7965D6BD-4DC6-49A6-B8F4-CB22D9C99DF5}" dt="2018-10-23T14:35:10.332" v="4675" actId="208"/>
          <ac:spMkLst>
            <pc:docMk/>
            <pc:sldMk cId="3291829070" sldId="292"/>
            <ac:spMk id="30" creationId="{48F45D94-1858-4F87-B05C-143BA8FF50F9}"/>
          </ac:spMkLst>
        </pc:spChg>
        <pc:spChg chg="add mod">
          <ac:chgData name="Barry Evans" userId="451a1738-ab5f-48a4-a092-6a4bbced4add" providerId="ADAL" clId="{7965D6BD-4DC6-49A6-B8F4-CB22D9C99DF5}" dt="2018-10-23T14:34:58.799" v="4673" actId="207"/>
          <ac:spMkLst>
            <pc:docMk/>
            <pc:sldMk cId="3291829070" sldId="292"/>
            <ac:spMk id="31" creationId="{8749DE37-65DD-4E82-9F1D-63CE4ACDAF13}"/>
          </ac:spMkLst>
        </pc:spChg>
        <pc:spChg chg="add mod">
          <ac:chgData name="Barry Evans" userId="451a1738-ab5f-48a4-a092-6a4bbced4add" providerId="ADAL" clId="{7965D6BD-4DC6-49A6-B8F4-CB22D9C99DF5}" dt="2018-10-23T14:36:05.491" v="4678" actId="14100"/>
          <ac:spMkLst>
            <pc:docMk/>
            <pc:sldMk cId="3291829070" sldId="292"/>
            <ac:spMk id="34" creationId="{451CAE63-136A-498E-8C38-B3F93839D327}"/>
          </ac:spMkLst>
        </pc:spChg>
        <pc:spChg chg="add mod">
          <ac:chgData name="Barry Evans" userId="451a1738-ab5f-48a4-a092-6a4bbced4add" providerId="ADAL" clId="{7965D6BD-4DC6-49A6-B8F4-CB22D9C99DF5}" dt="2018-10-23T14:36:22.702" v="4693" actId="1076"/>
          <ac:spMkLst>
            <pc:docMk/>
            <pc:sldMk cId="3291829070" sldId="292"/>
            <ac:spMk id="35" creationId="{EBFA13F0-7AB7-4756-8460-68B9AB022B81}"/>
          </ac:spMkLst>
        </pc:spChg>
        <pc:spChg chg="add mod">
          <ac:chgData name="Barry Evans" userId="451a1738-ab5f-48a4-a092-6a4bbced4add" providerId="ADAL" clId="{7965D6BD-4DC6-49A6-B8F4-CB22D9C99DF5}" dt="2018-10-23T14:37:49.887" v="4712" actId="14100"/>
          <ac:spMkLst>
            <pc:docMk/>
            <pc:sldMk cId="3291829070" sldId="292"/>
            <ac:spMk id="37" creationId="{6D6C6C6C-C8CE-451A-A113-CC120BD047CB}"/>
          </ac:spMkLst>
        </pc:spChg>
        <pc:spChg chg="add mod">
          <ac:chgData name="Barry Evans" userId="451a1738-ab5f-48a4-a092-6a4bbced4add" providerId="ADAL" clId="{7965D6BD-4DC6-49A6-B8F4-CB22D9C99DF5}" dt="2018-10-23T14:38:33.578" v="4755" actId="1076"/>
          <ac:spMkLst>
            <pc:docMk/>
            <pc:sldMk cId="3291829070" sldId="292"/>
            <ac:spMk id="38" creationId="{9536B25E-0FC4-4767-B3D1-66B7D34857E5}"/>
          </ac:spMkLst>
        </pc:spChg>
        <pc:grpChg chg="del">
          <ac:chgData name="Barry Evans" userId="451a1738-ab5f-48a4-a092-6a4bbced4add" providerId="ADAL" clId="{7965D6BD-4DC6-49A6-B8F4-CB22D9C99DF5}" dt="2018-10-23T14:30:46.026" v="4589" actId="478"/>
          <ac:grpSpMkLst>
            <pc:docMk/>
            <pc:sldMk cId="3291829070" sldId="292"/>
            <ac:grpSpMk id="12" creationId="{3CEBB909-A56B-410D-9343-410CC050BD20}"/>
          </ac:grpSpMkLst>
        </pc:grpChg>
        <pc:picChg chg="mod">
          <ac:chgData name="Barry Evans" userId="451a1738-ab5f-48a4-a092-6a4bbced4add" providerId="ADAL" clId="{7965D6BD-4DC6-49A6-B8F4-CB22D9C99DF5}" dt="2018-10-23T14:36:18.148" v="4691" actId="1076"/>
          <ac:picMkLst>
            <pc:docMk/>
            <pc:sldMk cId="3291829070" sldId="292"/>
            <ac:picMk id="4" creationId="{99ED3410-30EE-43F9-AE75-521C123C21FD}"/>
          </ac:picMkLst>
        </pc:picChg>
        <pc:cxnChg chg="add mod">
          <ac:chgData name="Barry Evans" userId="451a1738-ab5f-48a4-a092-6a4bbced4add" providerId="ADAL" clId="{7965D6BD-4DC6-49A6-B8F4-CB22D9C99DF5}" dt="2018-10-23T14:32:47.384" v="4650" actId="1038"/>
          <ac:cxnSpMkLst>
            <pc:docMk/>
            <pc:sldMk cId="3291829070" sldId="292"/>
            <ac:cxnSpMk id="6" creationId="{6FDF6DF1-2239-46BB-A6FB-3816E450F538}"/>
          </ac:cxnSpMkLst>
        </pc:cxnChg>
        <pc:cxnChg chg="add mod">
          <ac:chgData name="Barry Evans" userId="451a1738-ab5f-48a4-a092-6a4bbced4add" providerId="ADAL" clId="{7965D6BD-4DC6-49A6-B8F4-CB22D9C99DF5}" dt="2018-10-23T14:32:47.384" v="4650" actId="1038"/>
          <ac:cxnSpMkLst>
            <pc:docMk/>
            <pc:sldMk cId="3291829070" sldId="292"/>
            <ac:cxnSpMk id="25" creationId="{BBB9199E-E483-4C42-9E31-945B201B44A1}"/>
          </ac:cxnSpMkLst>
        </pc:cxnChg>
        <pc:cxnChg chg="add mod">
          <ac:chgData name="Barry Evans" userId="451a1738-ab5f-48a4-a092-6a4bbced4add" providerId="ADAL" clId="{7965D6BD-4DC6-49A6-B8F4-CB22D9C99DF5}" dt="2018-10-23T14:41:32.933" v="4822" actId="1076"/>
          <ac:cxnSpMkLst>
            <pc:docMk/>
            <pc:sldMk cId="3291829070" sldId="292"/>
            <ac:cxnSpMk id="29" creationId="{787E5B4B-0EFC-499C-8A53-0A84B9AC3E7A}"/>
          </ac:cxnSpMkLst>
        </pc:cxnChg>
        <pc:cxnChg chg="add mod">
          <ac:chgData name="Barry Evans" userId="451a1738-ab5f-48a4-a092-6a4bbced4add" providerId="ADAL" clId="{7965D6BD-4DC6-49A6-B8F4-CB22D9C99DF5}" dt="2018-10-23T14:35:07.958" v="4674" actId="208"/>
          <ac:cxnSpMkLst>
            <pc:docMk/>
            <pc:sldMk cId="3291829070" sldId="292"/>
            <ac:cxnSpMk id="32" creationId="{26DB6F7B-02AE-42B5-B06C-3547AD3AA04E}"/>
          </ac:cxnSpMkLst>
        </pc:cxnChg>
        <pc:cxnChg chg="add mod">
          <ac:chgData name="Barry Evans" userId="451a1738-ab5f-48a4-a092-6a4bbced4add" providerId="ADAL" clId="{7965D6BD-4DC6-49A6-B8F4-CB22D9C99DF5}" dt="2018-10-23T14:36:26.268" v="4694" actId="1076"/>
          <ac:cxnSpMkLst>
            <pc:docMk/>
            <pc:sldMk cId="3291829070" sldId="292"/>
            <ac:cxnSpMk id="36" creationId="{CFD120EF-0C18-4B49-945C-F9A8351879E5}"/>
          </ac:cxnSpMkLst>
        </pc:cxnChg>
        <pc:cxnChg chg="add mod">
          <ac:chgData name="Barry Evans" userId="451a1738-ab5f-48a4-a092-6a4bbced4add" providerId="ADAL" clId="{7965D6BD-4DC6-49A6-B8F4-CB22D9C99DF5}" dt="2018-10-23T14:38:35.250" v="4756" actId="1076"/>
          <ac:cxnSpMkLst>
            <pc:docMk/>
            <pc:sldMk cId="3291829070" sldId="292"/>
            <ac:cxnSpMk id="39" creationId="{5A136032-6B7A-451C-A812-465C3F26D2D5}"/>
          </ac:cxnSpMkLst>
        </pc:cxnChg>
        <pc:cxnChg chg="add mod">
          <ac:chgData name="Barry Evans" userId="451a1738-ab5f-48a4-a092-6a4bbced4add" providerId="ADAL" clId="{7965D6BD-4DC6-49A6-B8F4-CB22D9C99DF5}" dt="2018-10-23T14:40:48.729" v="4815" actId="14100"/>
          <ac:cxnSpMkLst>
            <pc:docMk/>
            <pc:sldMk cId="3291829070" sldId="292"/>
            <ac:cxnSpMk id="44" creationId="{CC30273E-61E6-4AC1-BBB5-DF2837E25366}"/>
          </ac:cxnSpMkLst>
        </pc:cxnChg>
      </pc:sldChg>
      <pc:sldChg chg="modSp add ord">
        <pc:chgData name="Barry Evans" userId="451a1738-ab5f-48a4-a092-6a4bbced4add" providerId="ADAL" clId="{7965D6BD-4DC6-49A6-B8F4-CB22D9C99DF5}" dt="2018-10-23T19:07:45.830" v="5274" actId="20577"/>
        <pc:sldMkLst>
          <pc:docMk/>
          <pc:sldMk cId="63679293" sldId="293"/>
        </pc:sldMkLst>
        <pc:spChg chg="mod">
          <ac:chgData name="Barry Evans" userId="451a1738-ab5f-48a4-a092-6a4bbced4add" providerId="ADAL" clId="{7965D6BD-4DC6-49A6-B8F4-CB22D9C99DF5}" dt="2018-10-23T19:07:45.830" v="5274" actId="20577"/>
          <ac:spMkLst>
            <pc:docMk/>
            <pc:sldMk cId="63679293" sldId="293"/>
            <ac:spMk id="14" creationId="{841418D5-8F4F-4C09-B098-21E0D70E192A}"/>
          </ac:spMkLst>
        </pc:spChg>
      </pc:sldChg>
      <pc:sldChg chg="addSp delSp modSp add ord modAnim">
        <pc:chgData name="Barry Evans" userId="451a1738-ab5f-48a4-a092-6a4bbced4add" providerId="ADAL" clId="{7965D6BD-4DC6-49A6-B8F4-CB22D9C99DF5}" dt="2018-10-23T20:55:03.841" v="5394" actId="166"/>
        <pc:sldMkLst>
          <pc:docMk/>
          <pc:sldMk cId="1835612611" sldId="294"/>
        </pc:sldMkLst>
        <pc:spChg chg="mod">
          <ac:chgData name="Barry Evans" userId="451a1738-ab5f-48a4-a092-6a4bbced4add" providerId="ADAL" clId="{7965D6BD-4DC6-49A6-B8F4-CB22D9C99DF5}" dt="2018-10-23T19:07:49.615" v="5276" actId="20577"/>
          <ac:spMkLst>
            <pc:docMk/>
            <pc:sldMk cId="1835612611" sldId="294"/>
            <ac:spMk id="13" creationId="{CDC32A29-548D-4FFD-B7FB-E14734D5AAD6}"/>
          </ac:spMkLst>
        </pc:spChg>
        <pc:spChg chg="mod">
          <ac:chgData name="Barry Evans" userId="451a1738-ab5f-48a4-a092-6a4bbced4add" providerId="ADAL" clId="{7965D6BD-4DC6-49A6-B8F4-CB22D9C99DF5}" dt="2018-10-23T14:52:45.152" v="4966" actId="313"/>
          <ac:spMkLst>
            <pc:docMk/>
            <pc:sldMk cId="1835612611" sldId="294"/>
            <ac:spMk id="18" creationId="{9B317898-72C6-4A57-9462-3E9CEB439B44}"/>
          </ac:spMkLst>
        </pc:spChg>
        <pc:spChg chg="mod">
          <ac:chgData name="Barry Evans" userId="451a1738-ab5f-48a4-a092-6a4bbced4add" providerId="ADAL" clId="{7965D6BD-4DC6-49A6-B8F4-CB22D9C99DF5}" dt="2018-10-23T15:05:59.093" v="5180" actId="20577"/>
          <ac:spMkLst>
            <pc:docMk/>
            <pc:sldMk cId="1835612611" sldId="294"/>
            <ac:spMk id="20" creationId="{500E6FD8-8297-46EB-BB16-D6D66D2F3FC3}"/>
          </ac:spMkLst>
        </pc:spChg>
        <pc:spChg chg="add del">
          <ac:chgData name="Barry Evans" userId="451a1738-ab5f-48a4-a092-6a4bbced4add" providerId="ADAL" clId="{7965D6BD-4DC6-49A6-B8F4-CB22D9C99DF5}" dt="2018-10-23T20:54:26.927" v="5389"/>
          <ac:spMkLst>
            <pc:docMk/>
            <pc:sldMk cId="1835612611" sldId="294"/>
            <ac:spMk id="22" creationId="{C53C5FF3-881C-481D-96B3-87851CE7605F}"/>
          </ac:spMkLst>
        </pc:spChg>
        <pc:spChg chg="del">
          <ac:chgData name="Barry Evans" userId="451a1738-ab5f-48a4-a092-6a4bbced4add" providerId="ADAL" clId="{7965D6BD-4DC6-49A6-B8F4-CB22D9C99DF5}" dt="2018-10-23T20:54:51.545" v="5392" actId="478"/>
          <ac:spMkLst>
            <pc:docMk/>
            <pc:sldMk cId="1835612611" sldId="294"/>
            <ac:spMk id="216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3T15:08:03.055" v="5188" actId="20577"/>
          <ac:spMkLst>
            <pc:docMk/>
            <pc:sldMk cId="1835612611" sldId="294"/>
            <ac:spMk id="219" creationId="{00000000-0000-0000-0000-000000000000}"/>
          </ac:spMkLst>
        </pc:spChg>
        <pc:grpChg chg="add mod ord">
          <ac:chgData name="Barry Evans" userId="451a1738-ab5f-48a4-a092-6a4bbced4add" providerId="ADAL" clId="{7965D6BD-4DC6-49A6-B8F4-CB22D9C99DF5}" dt="2018-10-23T20:55:03.841" v="5394" actId="166"/>
          <ac:grpSpMkLst>
            <pc:docMk/>
            <pc:sldMk cId="1835612611" sldId="294"/>
            <ac:grpSpMk id="11" creationId="{987B3E72-F9CC-45FF-BA92-EEA98A6B95F3}"/>
          </ac:grpSpMkLst>
        </pc:grpChg>
        <pc:grpChg chg="add">
          <ac:chgData name="Barry Evans" userId="451a1738-ab5f-48a4-a092-6a4bbced4add" providerId="ADAL" clId="{7965D6BD-4DC6-49A6-B8F4-CB22D9C99DF5}" dt="2018-10-23T20:54:45.619" v="5391"/>
          <ac:grpSpMkLst>
            <pc:docMk/>
            <pc:sldMk cId="1835612611" sldId="294"/>
            <ac:grpSpMk id="23" creationId="{BAF87CF7-03D9-461D-888D-8FC14F8DA07D}"/>
          </ac:grpSpMkLst>
        </pc:grpChg>
      </pc:sldChg>
      <pc:sldChg chg="addSp delSp modSp add">
        <pc:chgData name="Barry Evans" userId="451a1738-ab5f-48a4-a092-6a4bbced4add" providerId="ADAL" clId="{7965D6BD-4DC6-49A6-B8F4-CB22D9C99DF5}" dt="2018-10-23T22:26:40.889" v="5599" actId="20577"/>
        <pc:sldMkLst>
          <pc:docMk/>
          <pc:sldMk cId="1633359768" sldId="295"/>
        </pc:sldMkLst>
        <pc:spChg chg="add mod">
          <ac:chgData name="Barry Evans" userId="451a1738-ab5f-48a4-a092-6a4bbced4add" providerId="ADAL" clId="{7965D6BD-4DC6-49A6-B8F4-CB22D9C99DF5}" dt="2018-10-23T15:00:14.747" v="5064" actId="1037"/>
          <ac:spMkLst>
            <pc:docMk/>
            <pc:sldMk cId="1633359768" sldId="295"/>
            <ac:spMk id="22" creationId="{890D73A6-33AD-4DA3-83A2-C8CC371D45E5}"/>
          </ac:spMkLst>
        </pc:spChg>
        <pc:spChg chg="add mod">
          <ac:chgData name="Barry Evans" userId="451a1738-ab5f-48a4-a092-6a4bbced4add" providerId="ADAL" clId="{7965D6BD-4DC6-49A6-B8F4-CB22D9C99DF5}" dt="2018-10-23T20:57:44.442" v="5484" actId="1035"/>
          <ac:spMkLst>
            <pc:docMk/>
            <pc:sldMk cId="1633359768" sldId="295"/>
            <ac:spMk id="25" creationId="{0881F180-C789-4467-B1E8-E955379CBF9B}"/>
          </ac:spMkLst>
        </pc:spChg>
        <pc:spChg chg="add mod">
          <ac:chgData name="Barry Evans" userId="451a1738-ab5f-48a4-a092-6a4bbced4add" providerId="ADAL" clId="{7965D6BD-4DC6-49A6-B8F4-CB22D9C99DF5}" dt="2018-10-23T14:55:26.397" v="4976" actId="20577"/>
          <ac:spMkLst>
            <pc:docMk/>
            <pc:sldMk cId="1633359768" sldId="295"/>
            <ac:spMk id="29" creationId="{645AD998-D640-4922-A8BA-52BFE8909FB0}"/>
          </ac:spMkLst>
        </pc:spChg>
        <pc:spChg chg="add mod">
          <ac:chgData name="Barry Evans" userId="451a1738-ab5f-48a4-a092-6a4bbced4add" providerId="ADAL" clId="{7965D6BD-4DC6-49A6-B8F4-CB22D9C99DF5}" dt="2018-10-23T14:59:53.019" v="5044" actId="1036"/>
          <ac:spMkLst>
            <pc:docMk/>
            <pc:sldMk cId="1633359768" sldId="295"/>
            <ac:spMk id="35" creationId="{B864FA75-9C88-440E-AAEB-49F2D21264E4}"/>
          </ac:spMkLst>
        </pc:spChg>
        <pc:spChg chg="add mod">
          <ac:chgData name="Barry Evans" userId="451a1738-ab5f-48a4-a092-6a4bbced4add" providerId="ADAL" clId="{7965D6BD-4DC6-49A6-B8F4-CB22D9C99DF5}" dt="2018-10-23T21:00:05.600" v="5524" actId="1076"/>
          <ac:spMkLst>
            <pc:docMk/>
            <pc:sldMk cId="1633359768" sldId="295"/>
            <ac:spMk id="39" creationId="{40CEDEBD-5E23-4141-BAB0-2F559C1A9386}"/>
          </ac:spMkLst>
        </pc:spChg>
        <pc:spChg chg="add del">
          <ac:chgData name="Barry Evans" userId="451a1738-ab5f-48a4-a092-6a4bbced4add" providerId="ADAL" clId="{7965D6BD-4DC6-49A6-B8F4-CB22D9C99DF5}" dt="2018-10-23T22:22:53.015" v="5535"/>
          <ac:spMkLst>
            <pc:docMk/>
            <pc:sldMk cId="1633359768" sldId="295"/>
            <ac:spMk id="41" creationId="{BDF1622F-5E20-40DC-8F6D-9098B8655284}"/>
          </ac:spMkLst>
        </pc:spChg>
        <pc:spChg chg="add mod">
          <ac:chgData name="Barry Evans" userId="451a1738-ab5f-48a4-a092-6a4bbced4add" providerId="ADAL" clId="{7965D6BD-4DC6-49A6-B8F4-CB22D9C99DF5}" dt="2018-10-23T22:23:39.240" v="5579" actId="207"/>
          <ac:spMkLst>
            <pc:docMk/>
            <pc:sldMk cId="1633359768" sldId="295"/>
            <ac:spMk id="42" creationId="{3BE37439-4C9A-415E-8FE0-EEBEAA887642}"/>
          </ac:spMkLst>
        </pc:spChg>
        <pc:spChg chg="add mod">
          <ac:chgData name="Barry Evans" userId="451a1738-ab5f-48a4-a092-6a4bbced4add" providerId="ADAL" clId="{7965D6BD-4DC6-49A6-B8F4-CB22D9C99DF5}" dt="2018-10-23T22:25:46.325" v="5585" actId="20577"/>
          <ac:spMkLst>
            <pc:docMk/>
            <pc:sldMk cId="1633359768" sldId="295"/>
            <ac:spMk id="43" creationId="{D3F06938-1713-47E8-B603-E5DE2FEE6E13}"/>
          </ac:spMkLst>
        </pc:spChg>
        <pc:spChg chg="add mod">
          <ac:chgData name="Barry Evans" userId="451a1738-ab5f-48a4-a092-6a4bbced4add" providerId="ADAL" clId="{7965D6BD-4DC6-49A6-B8F4-CB22D9C99DF5}" dt="2018-10-23T22:25:58.047" v="5588" actId="20577"/>
          <ac:spMkLst>
            <pc:docMk/>
            <pc:sldMk cId="1633359768" sldId="295"/>
            <ac:spMk id="44" creationId="{9A2BF6D6-8FD0-4CF0-BA64-C40E433DD9ED}"/>
          </ac:spMkLst>
        </pc:spChg>
        <pc:spChg chg="add mod">
          <ac:chgData name="Barry Evans" userId="451a1738-ab5f-48a4-a092-6a4bbced4add" providerId="ADAL" clId="{7965D6BD-4DC6-49A6-B8F4-CB22D9C99DF5}" dt="2018-10-23T22:26:13.849" v="5593" actId="20577"/>
          <ac:spMkLst>
            <pc:docMk/>
            <pc:sldMk cId="1633359768" sldId="295"/>
            <ac:spMk id="45" creationId="{5AE70E50-5478-416C-AD64-3DFBF824D441}"/>
          </ac:spMkLst>
        </pc:spChg>
        <pc:spChg chg="add mod">
          <ac:chgData name="Barry Evans" userId="451a1738-ab5f-48a4-a092-6a4bbced4add" providerId="ADAL" clId="{7965D6BD-4DC6-49A6-B8F4-CB22D9C99DF5}" dt="2018-10-23T22:26:24.553" v="5596" actId="20577"/>
          <ac:spMkLst>
            <pc:docMk/>
            <pc:sldMk cId="1633359768" sldId="295"/>
            <ac:spMk id="46" creationId="{E620640D-8DF1-48AD-B32D-56128566ED55}"/>
          </ac:spMkLst>
        </pc:spChg>
        <pc:spChg chg="add mod">
          <ac:chgData name="Barry Evans" userId="451a1738-ab5f-48a4-a092-6a4bbced4add" providerId="ADAL" clId="{7965D6BD-4DC6-49A6-B8F4-CB22D9C99DF5}" dt="2018-10-23T22:26:40.889" v="5599" actId="20577"/>
          <ac:spMkLst>
            <pc:docMk/>
            <pc:sldMk cId="1633359768" sldId="295"/>
            <ac:spMk id="47" creationId="{62DE2842-9899-4866-9FF2-92CF750416B4}"/>
          </ac:spMkLst>
        </pc:spChg>
        <pc:spChg chg="add mod">
          <ac:chgData name="Barry Evans" userId="451a1738-ab5f-48a4-a092-6a4bbced4add" providerId="ADAL" clId="{7965D6BD-4DC6-49A6-B8F4-CB22D9C99DF5}" dt="2018-10-23T18:42:58.362" v="5252" actId="1036"/>
          <ac:spMkLst>
            <pc:docMk/>
            <pc:sldMk cId="1633359768" sldId="295"/>
            <ac:spMk id="49" creationId="{00C29CF3-B284-43A2-B279-21436FF3AB44}"/>
          </ac:spMkLst>
        </pc:spChg>
        <pc:spChg chg="add mod">
          <ac:chgData name="Barry Evans" userId="451a1738-ab5f-48a4-a092-6a4bbced4add" providerId="ADAL" clId="{7965D6BD-4DC6-49A6-B8F4-CB22D9C99DF5}" dt="2018-10-23T20:08:25.827" v="5386" actId="1037"/>
          <ac:spMkLst>
            <pc:docMk/>
            <pc:sldMk cId="1633359768" sldId="295"/>
            <ac:spMk id="50" creationId="{3B306D97-5259-4805-A041-6E90FB7F67EB}"/>
          </ac:spMkLst>
        </pc:spChg>
        <pc:spChg chg="del">
          <ac:chgData name="Barry Evans" userId="451a1738-ab5f-48a4-a092-6a4bbced4add" providerId="ADAL" clId="{7965D6BD-4DC6-49A6-B8F4-CB22D9C99DF5}" dt="2018-10-23T20:56:58.207" v="5396" actId="478"/>
          <ac:spMkLst>
            <pc:docMk/>
            <pc:sldMk cId="1633359768" sldId="295"/>
            <ac:spMk id="216" creationId="{00000000-0000-0000-0000-000000000000}"/>
          </ac:spMkLst>
        </pc:spChg>
        <pc:spChg chg="mod">
          <ac:chgData name="Barry Evans" userId="451a1738-ab5f-48a4-a092-6a4bbced4add" providerId="ADAL" clId="{7965D6BD-4DC6-49A6-B8F4-CB22D9C99DF5}" dt="2018-10-23T15:07:55.235" v="5184" actId="20577"/>
          <ac:spMkLst>
            <pc:docMk/>
            <pc:sldMk cId="1633359768" sldId="295"/>
            <ac:spMk id="219" creationId="{00000000-0000-0000-0000-000000000000}"/>
          </ac:spMkLst>
        </pc:spChg>
        <pc:grpChg chg="add del">
          <ac:chgData name="Barry Evans" userId="451a1738-ab5f-48a4-a092-6a4bbced4add" providerId="ADAL" clId="{7965D6BD-4DC6-49A6-B8F4-CB22D9C99DF5}" dt="2018-10-23T14:43:50.943" v="4834" actId="478"/>
          <ac:grpSpMkLst>
            <pc:docMk/>
            <pc:sldMk cId="1633359768" sldId="295"/>
            <ac:grpSpMk id="11" creationId="{987B3E72-F9CC-45FF-BA92-EEA98A6B95F3}"/>
          </ac:grpSpMkLst>
        </pc:grpChg>
        <pc:grpChg chg="add">
          <ac:chgData name="Barry Evans" userId="451a1738-ab5f-48a4-a092-6a4bbced4add" providerId="ADAL" clId="{7965D6BD-4DC6-49A6-B8F4-CB22D9C99DF5}" dt="2018-10-23T20:56:49.603" v="5395"/>
          <ac:grpSpMkLst>
            <pc:docMk/>
            <pc:sldMk cId="1633359768" sldId="295"/>
            <ac:grpSpMk id="23" creationId="{82CE7A55-54E0-4024-8700-7AAE5ABA5822}"/>
          </ac:grpSpMkLst>
        </pc:grpChg>
        <pc:picChg chg="del">
          <ac:chgData name="Barry Evans" userId="451a1738-ab5f-48a4-a092-6a4bbced4add" providerId="ADAL" clId="{7965D6BD-4DC6-49A6-B8F4-CB22D9C99DF5}" dt="2018-10-23T14:50:53.730" v="4876" actId="478"/>
          <ac:picMkLst>
            <pc:docMk/>
            <pc:sldMk cId="1633359768" sldId="295"/>
            <ac:picMk id="2" creationId="{71B16963-928D-4DAA-B859-AD65BAE150E1}"/>
          </ac:picMkLst>
        </pc:picChg>
        <pc:picChg chg="add mod ord">
          <ac:chgData name="Barry Evans" userId="451a1738-ab5f-48a4-a092-6a4bbced4add" providerId="ADAL" clId="{7965D6BD-4DC6-49A6-B8F4-CB22D9C99DF5}" dt="2018-10-23T22:26:09.677" v="5592" actId="1076"/>
          <ac:picMkLst>
            <pc:docMk/>
            <pc:sldMk cId="1633359768" sldId="295"/>
            <ac:picMk id="24" creationId="{FE35D427-E9BE-4172-8283-195ABA775286}"/>
          </ac:picMkLst>
        </pc:picChg>
        <pc:cxnChg chg="add del mod">
          <ac:chgData name="Barry Evans" userId="451a1738-ab5f-48a4-a092-6a4bbced4add" providerId="ADAL" clId="{7965D6BD-4DC6-49A6-B8F4-CB22D9C99DF5}" dt="2018-10-23T14:56:56.569" v="4989" actId="478"/>
          <ac:cxnSpMkLst>
            <pc:docMk/>
            <pc:sldMk cId="1633359768" sldId="295"/>
            <ac:cxnSpMk id="8" creationId="{FF27861A-1A81-4F08-90B1-34E01F7BCA7A}"/>
          </ac:cxnSpMkLst>
        </pc:cxnChg>
        <pc:cxnChg chg="add del mod">
          <ac:chgData name="Barry Evans" userId="451a1738-ab5f-48a4-a092-6a4bbced4add" providerId="ADAL" clId="{7965D6BD-4DC6-49A6-B8F4-CB22D9C99DF5}" dt="2018-10-23T15:00:11.934" v="5045" actId="478"/>
          <ac:cxnSpMkLst>
            <pc:docMk/>
            <pc:sldMk cId="1633359768" sldId="295"/>
            <ac:cxnSpMk id="23" creationId="{BF3A0D99-D62C-4862-8E81-129758B658E6}"/>
          </ac:cxnSpMkLst>
        </pc:cxnChg>
        <pc:cxnChg chg="add mod">
          <ac:chgData name="Barry Evans" userId="451a1738-ab5f-48a4-a092-6a4bbced4add" providerId="ADAL" clId="{7965D6BD-4DC6-49A6-B8F4-CB22D9C99DF5}" dt="2018-10-23T20:57:44.442" v="5484" actId="1035"/>
          <ac:cxnSpMkLst>
            <pc:docMk/>
            <pc:sldMk cId="1633359768" sldId="295"/>
            <ac:cxnSpMk id="26" creationId="{74A2DD69-ACD0-4904-8E4C-A33333D4DF93}"/>
          </ac:cxnSpMkLst>
        </pc:cxnChg>
        <pc:cxnChg chg="add mod">
          <ac:chgData name="Barry Evans" userId="451a1738-ab5f-48a4-a092-6a4bbced4add" providerId="ADAL" clId="{7965D6BD-4DC6-49A6-B8F4-CB22D9C99DF5}" dt="2018-10-23T14:54:49.071" v="4974" actId="1076"/>
          <ac:cxnSpMkLst>
            <pc:docMk/>
            <pc:sldMk cId="1633359768" sldId="295"/>
            <ac:cxnSpMk id="30" creationId="{74805DCC-7673-4B06-AD2E-2A0E93A505D3}"/>
          </ac:cxnSpMkLst>
        </pc:cxnChg>
        <pc:cxnChg chg="add mod">
          <ac:chgData name="Barry Evans" userId="451a1738-ab5f-48a4-a092-6a4bbced4add" providerId="ADAL" clId="{7965D6BD-4DC6-49A6-B8F4-CB22D9C99DF5}" dt="2018-10-23T20:57:19.865" v="5422" actId="14100"/>
          <ac:cxnSpMkLst>
            <pc:docMk/>
            <pc:sldMk cId="1633359768" sldId="295"/>
            <ac:cxnSpMk id="33" creationId="{33B75DCC-83E3-4A28-9AE5-04AA77BADCDB}"/>
          </ac:cxnSpMkLst>
        </pc:cxnChg>
        <pc:cxnChg chg="add mod">
          <ac:chgData name="Barry Evans" userId="451a1738-ab5f-48a4-a092-6a4bbced4add" providerId="ADAL" clId="{7965D6BD-4DC6-49A6-B8F4-CB22D9C99DF5}" dt="2018-10-23T15:00:46.369" v="5071" actId="1582"/>
          <ac:cxnSpMkLst>
            <pc:docMk/>
            <pc:sldMk cId="1633359768" sldId="295"/>
            <ac:cxnSpMk id="36" creationId="{EB3E346B-9436-46D6-82A6-27C0FDEF18E9}"/>
          </ac:cxnSpMkLst>
        </pc:cxnChg>
        <pc:cxnChg chg="add mod">
          <ac:chgData name="Barry Evans" userId="451a1738-ab5f-48a4-a092-6a4bbced4add" providerId="ADAL" clId="{7965D6BD-4DC6-49A6-B8F4-CB22D9C99DF5}" dt="2018-10-23T21:00:10.659" v="5525" actId="14100"/>
          <ac:cxnSpMkLst>
            <pc:docMk/>
            <pc:sldMk cId="1633359768" sldId="295"/>
            <ac:cxnSpMk id="40" creationId="{0C8B3604-1C1C-480A-BF5B-6E46C6F3AC24}"/>
          </ac:cxnSpMkLst>
        </pc:cxnChg>
      </pc:sldChg>
      <pc:sldChg chg="modSp add ord">
        <pc:chgData name="Barry Evans" userId="451a1738-ab5f-48a4-a092-6a4bbced4add" providerId="ADAL" clId="{7965D6BD-4DC6-49A6-B8F4-CB22D9C99DF5}" dt="2018-10-23T19:07:52.551" v="5278" actId="20577"/>
        <pc:sldMkLst>
          <pc:docMk/>
          <pc:sldMk cId="295770261" sldId="296"/>
        </pc:sldMkLst>
        <pc:spChg chg="mod">
          <ac:chgData name="Barry Evans" userId="451a1738-ab5f-48a4-a092-6a4bbced4add" providerId="ADAL" clId="{7965D6BD-4DC6-49A6-B8F4-CB22D9C99DF5}" dt="2018-10-23T19:07:52.551" v="5278" actId="20577"/>
          <ac:spMkLst>
            <pc:docMk/>
            <pc:sldMk cId="295770261" sldId="296"/>
            <ac:spMk id="13" creationId="{CDC32A29-548D-4FFD-B7FB-E14734D5AAD6}"/>
          </ac:spMkLst>
        </pc:spChg>
        <pc:spChg chg="mod">
          <ac:chgData name="Barry Evans" userId="451a1738-ab5f-48a4-a092-6a4bbced4add" providerId="ADAL" clId="{7965D6BD-4DC6-49A6-B8F4-CB22D9C99DF5}" dt="2018-10-23T15:08:15.187" v="5192" actId="20577"/>
          <ac:spMkLst>
            <pc:docMk/>
            <pc:sldMk cId="295770261" sldId="296"/>
            <ac:spMk id="219" creationId="{00000000-0000-0000-0000-000000000000}"/>
          </ac:spMkLst>
        </pc:spChg>
        <pc:grpChg chg="mod">
          <ac:chgData name="Barry Evans" userId="451a1738-ab5f-48a4-a092-6a4bbced4add" providerId="ADAL" clId="{7965D6BD-4DC6-49A6-B8F4-CB22D9C99DF5}" dt="2018-10-23T15:08:17.816" v="5193" actId="1076"/>
          <ac:grpSpMkLst>
            <pc:docMk/>
            <pc:sldMk cId="295770261" sldId="296"/>
            <ac:grpSpMk id="11" creationId="{987B3E72-F9CC-45FF-BA92-EEA98A6B95F3}"/>
          </ac:grpSpMkLst>
        </pc:grpChg>
      </pc:sldChg>
      <pc:sldChg chg="add del">
        <pc:chgData name="Barry Evans" userId="451a1738-ab5f-48a4-a092-6a4bbced4add" providerId="ADAL" clId="{7965D6BD-4DC6-49A6-B8F4-CB22D9C99DF5}" dt="2018-10-23T19:55:15.736" v="5293" actId="2696"/>
        <pc:sldMkLst>
          <pc:docMk/>
          <pc:sldMk cId="36331894" sldId="297"/>
        </pc:sldMkLst>
      </pc:sldChg>
      <pc:sldChg chg="add del">
        <pc:chgData name="Barry Evans" userId="451a1738-ab5f-48a4-a092-6a4bbced4add" providerId="ADAL" clId="{7965D6BD-4DC6-49A6-B8F4-CB22D9C99DF5}" dt="2018-10-23T19:55:20.119" v="5295" actId="2696"/>
        <pc:sldMkLst>
          <pc:docMk/>
          <pc:sldMk cId="3558490100" sldId="298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2757863936" sldId="299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2388929666" sldId="300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21554242" sldId="301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798978338" sldId="302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3135919578" sldId="303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2626942276" sldId="304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1176470410" sldId="305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3325752755" sldId="306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3287170451" sldId="307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1409943877" sldId="308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783971930" sldId="309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2091315649" sldId="310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2796247012" sldId="311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52602779" sldId="312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2241296987" sldId="313"/>
        </pc:sldMkLst>
      </pc:sldChg>
      <pc:sldChg chg="add">
        <pc:chgData name="Barry Evans" userId="451a1738-ab5f-48a4-a092-6a4bbced4add" providerId="ADAL" clId="{7965D6BD-4DC6-49A6-B8F4-CB22D9C99DF5}" dt="2018-10-23T19:53:43.437" v="5279"/>
        <pc:sldMkLst>
          <pc:docMk/>
          <pc:sldMk cId="2079325006" sldId="314"/>
        </pc:sldMkLst>
      </pc:sldChg>
      <pc:sldChg chg="addSp modSp add modAnim">
        <pc:chgData name="Barry Evans" userId="451a1738-ab5f-48a4-a092-6a4bbced4add" providerId="ADAL" clId="{7965D6BD-4DC6-49A6-B8F4-CB22D9C99DF5}" dt="2018-10-23T22:39:40.659" v="5733" actId="20577"/>
        <pc:sldMkLst>
          <pc:docMk/>
          <pc:sldMk cId="3800586618" sldId="315"/>
        </pc:sldMkLst>
        <pc:spChg chg="mod">
          <ac:chgData name="Barry Evans" userId="451a1738-ab5f-48a4-a092-6a4bbced4add" providerId="ADAL" clId="{7965D6BD-4DC6-49A6-B8F4-CB22D9C99DF5}" dt="2018-10-23T22:39:23.332" v="5721" actId="6549"/>
          <ac:spMkLst>
            <pc:docMk/>
            <pc:sldMk cId="3800586618" sldId="315"/>
            <ac:spMk id="16" creationId="{40CC42C8-E086-4492-A643-FBB0DB052DA2}"/>
          </ac:spMkLst>
        </pc:spChg>
        <pc:spChg chg="mod">
          <ac:chgData name="Barry Evans" userId="451a1738-ab5f-48a4-a092-6a4bbced4add" providerId="ADAL" clId="{7965D6BD-4DC6-49A6-B8F4-CB22D9C99DF5}" dt="2018-10-23T22:34:22.110" v="5667" actId="20577"/>
          <ac:spMkLst>
            <pc:docMk/>
            <pc:sldMk cId="3800586618" sldId="315"/>
            <ac:spMk id="20" creationId="{5402DC93-3272-48FE-B1AF-0033369CD09A}"/>
          </ac:spMkLst>
        </pc:spChg>
        <pc:spChg chg="mod">
          <ac:chgData name="Barry Evans" userId="451a1738-ab5f-48a4-a092-6a4bbced4add" providerId="ADAL" clId="{7965D6BD-4DC6-49A6-B8F4-CB22D9C99DF5}" dt="2018-10-23T22:39:40.659" v="5733" actId="20577"/>
          <ac:spMkLst>
            <pc:docMk/>
            <pc:sldMk cId="3800586618" sldId="315"/>
            <ac:spMk id="22" creationId="{4B43596F-CCC1-4F53-BDD4-35EEF875512D}"/>
          </ac:spMkLst>
        </pc:spChg>
        <pc:grpChg chg="add">
          <ac:chgData name="Barry Evans" userId="451a1738-ab5f-48a4-a092-6a4bbced4add" providerId="ADAL" clId="{7965D6BD-4DC6-49A6-B8F4-CB22D9C99DF5}" dt="2018-10-23T22:20:26.431" v="5527"/>
          <ac:grpSpMkLst>
            <pc:docMk/>
            <pc:sldMk cId="3800586618" sldId="315"/>
            <ac:grpSpMk id="13" creationId="{0BB6F276-1CB1-4573-BB3D-C37B12F65FD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184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1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6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03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97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12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476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77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313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9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27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96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46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89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191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434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929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848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385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816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449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00" dirty="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990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wrap="square" lIns="96463" tIns="96463" rIns="96463" bIns="96463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528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00" dirty="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7544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Non-Denotable types (like Anonymous Classes) can be inferred by var.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assigning null to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keyword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 of using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did Java use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- show generics example Gen/1/2/3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467041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Non-Denotable types (like Anonymous Classes) can be inferred by var.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assigning null to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keyword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 of using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did Java use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- show generics example Gen/1/2/3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202402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Non-Denotable types (like Anonymous Classes) can be inferred by var.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assigning null to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keyword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 of using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did Java use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- show generics example Gen/1/2/3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650471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newInstance</a:t>
            </a: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effectively bypasses the compile-time exception checking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341769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Non-Denotable types (like Anonymous Classes) can be inferred by var.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assigning null to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keyword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 of using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b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did Java use </a:t>
            </a:r>
            <a:r>
              <a:rPr lang="en-GB" sz="11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1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- show generics example Gen/1/2/3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308856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807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92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71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19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0826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149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847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267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2161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4492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476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996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9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79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90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72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24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17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5785" y="4371073"/>
            <a:ext cx="772418" cy="77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41" y="4418962"/>
            <a:ext cx="676625" cy="6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691" y="4457172"/>
            <a:ext cx="1111123" cy="60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-GB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xc338\Desktop\oraclecodeon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"/>
            <a:ext cx="9143999" cy="28346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722118" y="2987039"/>
            <a:ext cx="5699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000" b="1" dirty="0">
                <a:solidFill>
                  <a:srgbClr val="5382A1"/>
                </a:solidFill>
              </a:rPr>
              <a:t>Master the Concepts Behind the Java 10 Challenges and Eliminate Stressful Bugs</a:t>
            </a:r>
          </a:p>
        </p:txBody>
      </p:sp>
      <p:pic>
        <p:nvPicPr>
          <p:cNvPr id="14" name="Shape 69">
            <a:extLst>
              <a:ext uri="{FF2B5EF4-FFF2-40B4-BE49-F238E27FC236}">
                <a16:creationId xmlns:a16="http://schemas.microsoft.com/office/drawing/2014/main" id="{2044A5CF-D84D-4795-8612-20CF26813DE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589" y="3782865"/>
            <a:ext cx="1252603" cy="125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72">
            <a:extLst>
              <a:ext uri="{FF2B5EF4-FFF2-40B4-BE49-F238E27FC236}">
                <a16:creationId xmlns:a16="http://schemas.microsoft.com/office/drawing/2014/main" id="{123F23C4-FE92-42C1-85DF-5D7F285FB05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012" y="4333597"/>
            <a:ext cx="1303475" cy="70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8">
            <a:extLst>
              <a:ext uri="{FF2B5EF4-FFF2-40B4-BE49-F238E27FC236}">
                <a16:creationId xmlns:a16="http://schemas.microsoft.com/office/drawing/2014/main" id="{1144C2C6-89A5-4135-919E-94B9C6FD7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82" y="4227246"/>
            <a:ext cx="1347305" cy="808383"/>
          </a:xfrm>
          <a:prstGeom prst="rect">
            <a:avLst/>
          </a:prstGeom>
        </p:spPr>
      </p:pic>
      <p:pic>
        <p:nvPicPr>
          <p:cNvPr id="17" name="Picture 3" descr="C:\Users\rxc338\Desktop\cropped-NOBUGS_FINALLOGO23.png">
            <a:extLst>
              <a:ext uri="{FF2B5EF4-FFF2-40B4-BE49-F238E27FC236}">
                <a16:creationId xmlns:a16="http://schemas.microsoft.com/office/drawing/2014/main" id="{0B157592-60C1-42E0-8277-E89F1759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721" y="2834638"/>
            <a:ext cx="3017203" cy="30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C:\Users\rxc338\Desktop\cropped-NOBUGS_FINALLOGO23.png">
            <a:extLst>
              <a:ext uri="{FF2B5EF4-FFF2-40B4-BE49-F238E27FC236}">
                <a16:creationId xmlns:a16="http://schemas.microsoft.com/office/drawing/2014/main" id="{E25961F4-EBCA-8146-9782-A08C8C3B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07" y="1904456"/>
            <a:ext cx="755271" cy="7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rxc338\Desktop\cropped-NOBUGS_FINALLOGO23.png">
            <a:extLst>
              <a:ext uri="{FF2B5EF4-FFF2-40B4-BE49-F238E27FC236}">
                <a16:creationId xmlns:a16="http://schemas.microsoft.com/office/drawing/2014/main" id="{729E3649-AD7E-FF43-A7AB-18C91E56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23" y="1848656"/>
            <a:ext cx="857355" cy="8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67"/>
            <a:ext cx="6416040" cy="469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Shape 115"/>
          <p:cNvSpPr txBox="1"/>
          <p:nvPr/>
        </p:nvSpPr>
        <p:spPr>
          <a:xfrm>
            <a:off x="7200900" y="0"/>
            <a:ext cx="1943099" cy="510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Alfa Slab One"/>
                <a:cs typeface="Alfa Slab One"/>
                <a:sym typeface="Alfa Slab One"/>
              </a:rPr>
              <a:t>Optional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 #2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2393" y="1515428"/>
            <a:ext cx="2858475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1050" b="1" dirty="0">
                <a:solidFill>
                  <a:srgbClr val="5382A1"/>
                </a:solidFill>
              </a:rPr>
              <a:t>A) </a:t>
            </a:r>
            <a:r>
              <a:rPr lang="en-GB" sz="1050" i="1" dirty="0">
                <a:solidFill>
                  <a:srgbClr val="5382A1"/>
                </a:solidFill>
              </a:rPr>
              <a:t>keyMakerVirus2theOneTRINITY</a:t>
            </a:r>
            <a:endParaRPr lang="en-GB" sz="1050" dirty="0">
              <a:solidFill>
                <a:srgbClr val="5382A1"/>
              </a:solidFill>
            </a:endParaRPr>
          </a:p>
          <a:p>
            <a:endParaRPr lang="en-GB" sz="1050" b="1" dirty="0">
              <a:solidFill>
                <a:srgbClr val="5382A1"/>
              </a:solidFill>
            </a:endParaRPr>
          </a:p>
          <a:p>
            <a:r>
              <a:rPr lang="en-GB" sz="1050" b="1" dirty="0">
                <a:solidFill>
                  <a:srgbClr val="5382A1"/>
                </a:solidFill>
              </a:rPr>
              <a:t>B) </a:t>
            </a:r>
            <a:r>
              <a:rPr lang="en-GB" sz="1050" i="1" dirty="0">
                <a:solidFill>
                  <a:srgbClr val="5382A1"/>
                </a:solidFill>
              </a:rPr>
              <a:t>keyMakerVirusArchitect2theOneTRINITY</a:t>
            </a:r>
            <a:r>
              <a:rPr lang="en-GB" sz="1050" b="1" dirty="0">
                <a:solidFill>
                  <a:srgbClr val="5382A1"/>
                </a:solidFill>
              </a:rPr>
              <a:t> </a:t>
            </a:r>
          </a:p>
          <a:p>
            <a:pPr lvl="0"/>
            <a:endParaRPr lang="en-GB" sz="1050" b="1" dirty="0">
              <a:solidFill>
                <a:srgbClr val="5382A1"/>
              </a:solidFill>
            </a:endParaRPr>
          </a:p>
          <a:p>
            <a:pPr lvl="0"/>
            <a:r>
              <a:rPr lang="en-GB" sz="1050" b="1" dirty="0">
                <a:solidFill>
                  <a:srgbClr val="5382A1"/>
                </a:solidFill>
              </a:rPr>
              <a:t>C) </a:t>
            </a:r>
            <a:r>
              <a:rPr lang="en-GB" sz="1050" i="1" dirty="0">
                <a:solidFill>
                  <a:srgbClr val="5382A1"/>
                </a:solidFill>
              </a:rPr>
              <a:t>Virus1theOneTRINITY</a:t>
            </a:r>
            <a:endParaRPr lang="en-GB" sz="1050" b="1" dirty="0">
              <a:solidFill>
                <a:srgbClr val="5382A1"/>
              </a:solidFill>
            </a:endParaRPr>
          </a:p>
          <a:p>
            <a:pPr lvl="0"/>
            <a:endParaRPr lang="en-GB" sz="1050" b="1" dirty="0">
              <a:solidFill>
                <a:srgbClr val="5382A1"/>
              </a:solidFill>
            </a:endParaRPr>
          </a:p>
          <a:p>
            <a:pPr lvl="0"/>
            <a:r>
              <a:rPr lang="en-GB" sz="1050" b="1" dirty="0">
                <a:solidFill>
                  <a:srgbClr val="5382A1"/>
                </a:solidFill>
              </a:rPr>
              <a:t>D) </a:t>
            </a:r>
            <a:r>
              <a:rPr lang="en-GB" sz="1050" i="1" dirty="0">
                <a:solidFill>
                  <a:srgbClr val="5382A1"/>
                </a:solidFill>
              </a:rPr>
              <a:t>keyMakerVirus1theOne</a:t>
            </a:r>
            <a:endParaRPr lang="en-GB" sz="1050" dirty="0">
              <a:solidFill>
                <a:srgbClr val="5382A1"/>
              </a:solidFill>
            </a:endParaRPr>
          </a:p>
        </p:txBody>
      </p:sp>
      <p:pic>
        <p:nvPicPr>
          <p:cNvPr id="15" name="Picture 3" descr="C:\Users\rxc338\Desktop\cropped-NOBUGS_FINALLOGO23.png">
            <a:extLst>
              <a:ext uri="{FF2B5EF4-FFF2-40B4-BE49-F238E27FC236}">
                <a16:creationId xmlns:a16="http://schemas.microsoft.com/office/drawing/2014/main" id="{90885162-8838-4629-A0A8-C2A347B3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508" y="2057558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2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C:\Users\rxc338\Desktop\cropped-NOBUGS_FINALLOGO23.png">
            <a:extLst>
              <a:ext uri="{FF2B5EF4-FFF2-40B4-BE49-F238E27FC236}">
                <a16:creationId xmlns:a16="http://schemas.microsoft.com/office/drawing/2014/main" id="{E25961F4-EBCA-8146-9782-A08C8C3B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07" y="1904456"/>
            <a:ext cx="755271" cy="7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rxc338\Desktop\cropped-NOBUGS_FINALLOGO23.png">
            <a:extLst>
              <a:ext uri="{FF2B5EF4-FFF2-40B4-BE49-F238E27FC236}">
                <a16:creationId xmlns:a16="http://schemas.microsoft.com/office/drawing/2014/main" id="{729E3649-AD7E-FF43-A7AB-18C91E56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23" y="1848656"/>
            <a:ext cx="857355" cy="8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67"/>
            <a:ext cx="6416040" cy="469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Shape 115"/>
          <p:cNvSpPr txBox="1"/>
          <p:nvPr/>
        </p:nvSpPr>
        <p:spPr>
          <a:xfrm>
            <a:off x="7200900" y="0"/>
            <a:ext cx="1943099" cy="510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Alfa Slab One"/>
                <a:cs typeface="Alfa Slab One"/>
                <a:sym typeface="Alfa Slab One"/>
              </a:rPr>
              <a:t>Optional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 #2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2393" y="1515428"/>
            <a:ext cx="2858475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1050" b="1" dirty="0">
                <a:solidFill>
                  <a:srgbClr val="5382A1"/>
                </a:solidFill>
              </a:rPr>
              <a:t>A) </a:t>
            </a:r>
            <a:r>
              <a:rPr lang="en-GB" sz="1050" i="1" dirty="0">
                <a:solidFill>
                  <a:srgbClr val="5382A1"/>
                </a:solidFill>
              </a:rPr>
              <a:t>keyMakerVirus2theOneTRINITY</a:t>
            </a:r>
            <a:endParaRPr lang="en-GB" sz="1050" dirty="0">
              <a:solidFill>
                <a:srgbClr val="5382A1"/>
              </a:solidFill>
            </a:endParaRPr>
          </a:p>
          <a:p>
            <a:endParaRPr lang="en-GB" sz="1050" b="1" dirty="0">
              <a:solidFill>
                <a:srgbClr val="5382A1"/>
              </a:solidFill>
            </a:endParaRPr>
          </a:p>
          <a:p>
            <a:r>
              <a:rPr lang="en-GB" sz="1050" b="1" dirty="0">
                <a:solidFill>
                  <a:srgbClr val="5382A1"/>
                </a:solidFill>
              </a:rPr>
              <a:t>B) </a:t>
            </a:r>
            <a:r>
              <a:rPr lang="en-GB" sz="1050" i="1" dirty="0">
                <a:solidFill>
                  <a:srgbClr val="5382A1"/>
                </a:solidFill>
              </a:rPr>
              <a:t>keyMakerVirusArchitect2theOneTRINITY</a:t>
            </a:r>
            <a:r>
              <a:rPr lang="en-GB" sz="1050" b="1" dirty="0">
                <a:solidFill>
                  <a:srgbClr val="5382A1"/>
                </a:solidFill>
              </a:rPr>
              <a:t> </a:t>
            </a:r>
          </a:p>
          <a:p>
            <a:pPr lvl="0"/>
            <a:endParaRPr lang="en-GB" sz="1050" b="1" dirty="0">
              <a:solidFill>
                <a:srgbClr val="5382A1"/>
              </a:solidFill>
            </a:endParaRPr>
          </a:p>
          <a:p>
            <a:pPr lvl="0"/>
            <a:r>
              <a:rPr lang="en-GB" sz="1050" b="1" dirty="0">
                <a:solidFill>
                  <a:srgbClr val="5382A1"/>
                </a:solidFill>
              </a:rPr>
              <a:t>C) </a:t>
            </a:r>
            <a:r>
              <a:rPr lang="en-GB" sz="1050" i="1" dirty="0">
                <a:solidFill>
                  <a:srgbClr val="5382A1"/>
                </a:solidFill>
              </a:rPr>
              <a:t>Virus1theOneTRINITY</a:t>
            </a:r>
            <a:endParaRPr lang="en-GB" sz="1050" b="1" dirty="0">
              <a:solidFill>
                <a:srgbClr val="5382A1"/>
              </a:solidFill>
            </a:endParaRPr>
          </a:p>
          <a:p>
            <a:pPr lvl="0"/>
            <a:endParaRPr lang="en-GB" sz="1050" b="1" dirty="0">
              <a:solidFill>
                <a:srgbClr val="5382A1"/>
              </a:solidFill>
            </a:endParaRPr>
          </a:p>
          <a:p>
            <a:pPr lvl="0"/>
            <a:r>
              <a:rPr lang="en-GB" sz="1050" b="1" dirty="0">
                <a:solidFill>
                  <a:srgbClr val="5382A1"/>
                </a:solidFill>
              </a:rPr>
              <a:t>D) </a:t>
            </a:r>
            <a:r>
              <a:rPr lang="en-GB" sz="1050" i="1" dirty="0">
                <a:solidFill>
                  <a:srgbClr val="5382A1"/>
                </a:solidFill>
              </a:rPr>
              <a:t>keyMakerVirus1theOne</a:t>
            </a:r>
            <a:endParaRPr lang="en-GB" sz="1050" dirty="0">
              <a:solidFill>
                <a:srgbClr val="5382A1"/>
              </a:solidFill>
            </a:endParaRPr>
          </a:p>
        </p:txBody>
      </p:sp>
      <p:pic>
        <p:nvPicPr>
          <p:cNvPr id="15" name="Picture 3" descr="C:\Users\rxc338\Desktop\cropped-NOBUGS_FINALLOGO23.png">
            <a:extLst>
              <a:ext uri="{FF2B5EF4-FFF2-40B4-BE49-F238E27FC236}">
                <a16:creationId xmlns:a16="http://schemas.microsoft.com/office/drawing/2014/main" id="{90885162-8838-4629-A0A8-C2A347B3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508" y="2057558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rxc338\Desktop\cropped-NOBUGS_FINALLOGO23.png">
            <a:extLst>
              <a:ext uri="{FF2B5EF4-FFF2-40B4-BE49-F238E27FC236}">
                <a16:creationId xmlns:a16="http://schemas.microsoft.com/office/drawing/2014/main" id="{F066C065-BAE5-4D1F-83FC-3F9128E6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08" y="2209958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B58F5A-B513-4922-81DE-E5E660973470}"/>
              </a:ext>
            </a:extLst>
          </p:cNvPr>
          <p:cNvGrpSpPr/>
          <p:nvPr/>
        </p:nvGrpSpPr>
        <p:grpSpPr>
          <a:xfrm>
            <a:off x="0" y="0"/>
            <a:ext cx="9143700" cy="5143500"/>
            <a:chOff x="4216324" y="4739209"/>
            <a:chExt cx="9143700" cy="5143500"/>
          </a:xfrm>
        </p:grpSpPr>
        <p:grpSp>
          <p:nvGrpSpPr>
            <p:cNvPr id="9" name="Shape 101">
              <a:extLst>
                <a:ext uri="{FF2B5EF4-FFF2-40B4-BE49-F238E27FC236}">
                  <a16:creationId xmlns:a16="http://schemas.microsoft.com/office/drawing/2014/main" id="{12D396D8-26E3-4865-A7F5-F4D8783E4F45}"/>
                </a:ext>
              </a:extLst>
            </p:cNvPr>
            <p:cNvGrpSpPr/>
            <p:nvPr/>
          </p:nvGrpSpPr>
          <p:grpSpPr>
            <a:xfrm>
              <a:off x="4216324" y="4739209"/>
              <a:ext cx="9143700" cy="5143500"/>
              <a:chOff x="3384894" y="4731087"/>
              <a:chExt cx="9143700" cy="5143500"/>
            </a:xfrm>
          </p:grpSpPr>
          <p:sp>
            <p:nvSpPr>
              <p:cNvPr id="11" name="Shape 102">
                <a:extLst>
                  <a:ext uri="{FF2B5EF4-FFF2-40B4-BE49-F238E27FC236}">
                    <a16:creationId xmlns:a16="http://schemas.microsoft.com/office/drawing/2014/main" id="{665DE786-D949-46ED-91D4-71D81BEA67E9}"/>
                  </a:ext>
                </a:extLst>
              </p:cNvPr>
              <p:cNvSpPr/>
              <p:nvPr/>
            </p:nvSpPr>
            <p:spPr>
              <a:xfrm>
                <a:off x="3384894" y="4731087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Shape 103">
                <a:extLst>
                  <a:ext uri="{FF2B5EF4-FFF2-40B4-BE49-F238E27FC236}">
                    <a16:creationId xmlns:a16="http://schemas.microsoft.com/office/drawing/2014/main" id="{A000B2D1-19C9-4575-BBC5-DABE830F08AE}"/>
                  </a:ext>
                </a:extLst>
              </p:cNvPr>
              <p:cNvGrpSpPr/>
              <p:nvPr/>
            </p:nvGrpSpPr>
            <p:grpSpPr>
              <a:xfrm>
                <a:off x="4908894" y="5244662"/>
                <a:ext cx="6096000" cy="2555137"/>
                <a:chOff x="4216166" y="4761008"/>
                <a:chExt cx="6096000" cy="2555137"/>
              </a:xfrm>
            </p:grpSpPr>
            <p:sp>
              <p:nvSpPr>
                <p:cNvPr id="13" name="Shape 104">
                  <a:extLst>
                    <a:ext uri="{FF2B5EF4-FFF2-40B4-BE49-F238E27FC236}">
                      <a16:creationId xmlns:a16="http://schemas.microsoft.com/office/drawing/2014/main" id="{024B68ED-422A-4ADA-9DD8-683A44A3C967}"/>
                    </a:ext>
                  </a:extLst>
                </p:cNvPr>
                <p:cNvSpPr/>
                <p:nvPr/>
              </p:nvSpPr>
              <p:spPr>
                <a:xfrm>
                  <a:off x="4216166" y="4761008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14" name="Shape 105">
                  <a:extLst>
                    <a:ext uri="{FF2B5EF4-FFF2-40B4-BE49-F238E27FC236}">
                      <a16:creationId xmlns:a16="http://schemas.microsoft.com/office/drawing/2014/main" id="{95AF482B-A99B-4E71-891E-5F45AB43F19D}"/>
                    </a:ext>
                  </a:extLst>
                </p:cNvPr>
                <p:cNvSpPr txBox="1"/>
                <p:nvPr/>
              </p:nvSpPr>
              <p:spPr>
                <a:xfrm>
                  <a:off x="4428472" y="4827618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lvl="0"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GB" sz="2800" b="1" i="0" u="none" strike="noStrike" cap="none" dirty="0" err="1">
                      <a:solidFill>
                        <a:schemeClr val="bg1"/>
                      </a:solidFill>
                      <a:sym typeface="Arial"/>
                    </a:rPr>
                    <a:t>orElse</a:t>
                  </a:r>
                  <a:endParaRPr lang="en-GB" sz="2800" b="0" i="0" u="none" strike="noStrike" cap="none" dirty="0">
                    <a:solidFill>
                      <a:schemeClr val="bg1"/>
                    </a:solidFill>
                    <a:sym typeface="Arial"/>
                  </a:endParaRPr>
                </a:p>
              </p:txBody>
            </p:sp>
            <p:sp>
              <p:nvSpPr>
                <p:cNvPr id="16" name="Shape 106">
                  <a:extLst>
                    <a:ext uri="{FF2B5EF4-FFF2-40B4-BE49-F238E27FC236}">
                      <a16:creationId xmlns:a16="http://schemas.microsoft.com/office/drawing/2014/main" id="{657D1D3D-BD46-4C7C-A4DF-64C2FD5174F6}"/>
                    </a:ext>
                  </a:extLst>
                </p:cNvPr>
                <p:cNvSpPr/>
                <p:nvPr/>
              </p:nvSpPr>
              <p:spPr>
                <a:xfrm>
                  <a:off x="4216166" y="6099345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r>
                    <a:rPr lang="en-GB" sz="2800" b="1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GB" sz="2800" b="1" dirty="0" err="1">
                      <a:solidFill>
                        <a:schemeClr val="bg1"/>
                      </a:solidFill>
                    </a:rPr>
                    <a:t>orElseGet</a:t>
                  </a:r>
                  <a:endParaRPr lang="en-GB" sz="2800" b="1" dirty="0">
                    <a:solidFill>
                      <a:schemeClr val="bg1"/>
                    </a:solidFill>
                  </a:endParaRPr>
                </a:p>
                <a:p>
                  <a:pPr lvl="0"/>
                  <a:endParaRPr dirty="0"/>
                </a:p>
              </p:txBody>
            </p:sp>
          </p:grpSp>
        </p:grpSp>
        <p:sp>
          <p:nvSpPr>
            <p:cNvPr id="10" name="Shape 106">
              <a:extLst>
                <a:ext uri="{FF2B5EF4-FFF2-40B4-BE49-F238E27FC236}">
                  <a16:creationId xmlns:a16="http://schemas.microsoft.com/office/drawing/2014/main" id="{59E096A0-94C3-4600-B1FD-8601A75B01F5}"/>
                </a:ext>
              </a:extLst>
            </p:cNvPr>
            <p:cNvSpPr/>
            <p:nvPr/>
          </p:nvSpPr>
          <p:spPr>
            <a:xfrm>
              <a:off x="5740324" y="7929458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GB" sz="2800" b="1" dirty="0">
                  <a:solidFill>
                    <a:schemeClr val="bg1"/>
                  </a:solidFill>
                </a:rPr>
                <a:t>  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9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C:\Users\rxc338\Desktop\cropped-NOBUGS_FINALLOGO23.png">
            <a:extLst>
              <a:ext uri="{FF2B5EF4-FFF2-40B4-BE49-F238E27FC236}">
                <a16:creationId xmlns:a16="http://schemas.microsoft.com/office/drawing/2014/main" id="{E25961F4-EBCA-8146-9782-A08C8C3B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07" y="1904456"/>
            <a:ext cx="755271" cy="7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rxc338\Desktop\cropped-NOBUGS_FINALLOGO23.png">
            <a:extLst>
              <a:ext uri="{FF2B5EF4-FFF2-40B4-BE49-F238E27FC236}">
                <a16:creationId xmlns:a16="http://schemas.microsoft.com/office/drawing/2014/main" id="{729E3649-AD7E-FF43-A7AB-18C91E56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23" y="1848656"/>
            <a:ext cx="857355" cy="8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67"/>
            <a:ext cx="6416040" cy="469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Shape 115"/>
          <p:cNvSpPr txBox="1"/>
          <p:nvPr/>
        </p:nvSpPr>
        <p:spPr>
          <a:xfrm>
            <a:off x="7200900" y="0"/>
            <a:ext cx="1943099" cy="510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Alfa Slab One"/>
                <a:cs typeface="Alfa Slab One"/>
                <a:sym typeface="Alfa Slab One"/>
              </a:rPr>
              <a:t>Optional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 #2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2393" y="1515428"/>
            <a:ext cx="2858475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1050" b="1" dirty="0">
                <a:solidFill>
                  <a:srgbClr val="5382A1"/>
                </a:solidFill>
              </a:rPr>
              <a:t>A) </a:t>
            </a:r>
            <a:r>
              <a:rPr lang="en-GB" sz="1050" i="1" dirty="0">
                <a:solidFill>
                  <a:srgbClr val="5382A1"/>
                </a:solidFill>
              </a:rPr>
              <a:t>keyMakerVirus2theOneTRINITY</a:t>
            </a:r>
            <a:endParaRPr lang="en-GB" sz="1050" dirty="0">
              <a:solidFill>
                <a:srgbClr val="5382A1"/>
              </a:solidFill>
            </a:endParaRPr>
          </a:p>
          <a:p>
            <a:endParaRPr lang="en-GB" sz="1050" b="1" dirty="0">
              <a:solidFill>
                <a:srgbClr val="5382A1"/>
              </a:solidFill>
            </a:endParaRPr>
          </a:p>
          <a:p>
            <a:r>
              <a:rPr lang="en-GB" sz="1050" b="1" dirty="0">
                <a:solidFill>
                  <a:srgbClr val="5382A1"/>
                </a:solidFill>
              </a:rPr>
              <a:t>B) </a:t>
            </a:r>
            <a:r>
              <a:rPr lang="en-GB" sz="1050" i="1" dirty="0">
                <a:solidFill>
                  <a:srgbClr val="5382A1"/>
                </a:solidFill>
              </a:rPr>
              <a:t>keyMakerVirusArchitect2theOneTRINITY</a:t>
            </a:r>
            <a:r>
              <a:rPr lang="en-GB" sz="1050" b="1" dirty="0">
                <a:solidFill>
                  <a:srgbClr val="5382A1"/>
                </a:solidFill>
              </a:rPr>
              <a:t> </a:t>
            </a:r>
          </a:p>
          <a:p>
            <a:pPr lvl="0"/>
            <a:endParaRPr lang="en-GB" sz="1050" b="1" dirty="0">
              <a:solidFill>
                <a:srgbClr val="5382A1"/>
              </a:solidFill>
            </a:endParaRPr>
          </a:p>
          <a:p>
            <a:pPr lvl="0"/>
            <a:r>
              <a:rPr lang="en-GB" sz="1050" b="1" dirty="0">
                <a:solidFill>
                  <a:srgbClr val="5382A1"/>
                </a:solidFill>
              </a:rPr>
              <a:t>C) </a:t>
            </a:r>
            <a:r>
              <a:rPr lang="en-GB" sz="1050" i="1" dirty="0">
                <a:solidFill>
                  <a:srgbClr val="5382A1"/>
                </a:solidFill>
              </a:rPr>
              <a:t>Virus1theOneTRINITY</a:t>
            </a:r>
            <a:endParaRPr lang="en-GB" sz="1050" b="1" dirty="0">
              <a:solidFill>
                <a:srgbClr val="5382A1"/>
              </a:solidFill>
            </a:endParaRPr>
          </a:p>
          <a:p>
            <a:pPr lvl="0"/>
            <a:endParaRPr lang="en-GB" sz="1050" b="1" dirty="0">
              <a:solidFill>
                <a:srgbClr val="5382A1"/>
              </a:solidFill>
            </a:endParaRPr>
          </a:p>
          <a:p>
            <a:pPr lvl="0"/>
            <a:r>
              <a:rPr lang="en-GB" sz="1050" b="1" dirty="0">
                <a:solidFill>
                  <a:srgbClr val="5382A1"/>
                </a:solidFill>
              </a:rPr>
              <a:t>D) </a:t>
            </a:r>
            <a:r>
              <a:rPr lang="en-GB" sz="1050" i="1" dirty="0">
                <a:solidFill>
                  <a:srgbClr val="5382A1"/>
                </a:solidFill>
              </a:rPr>
              <a:t>keyMakerVirus1theOne</a:t>
            </a:r>
            <a:endParaRPr lang="en-GB" sz="1050" dirty="0">
              <a:solidFill>
                <a:srgbClr val="5382A1"/>
              </a:solidFill>
            </a:endParaRPr>
          </a:p>
        </p:txBody>
      </p:sp>
      <p:pic>
        <p:nvPicPr>
          <p:cNvPr id="15" name="Picture 3" descr="C:\Users\rxc338\Desktop\cropped-NOBUGS_FINALLOGO23.png">
            <a:extLst>
              <a:ext uri="{FF2B5EF4-FFF2-40B4-BE49-F238E27FC236}">
                <a16:creationId xmlns:a16="http://schemas.microsoft.com/office/drawing/2014/main" id="{B47A48D9-3F91-4598-B530-F121C2D3B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508" y="2057558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C53355-9ED5-4A58-AA99-CF224296265A}"/>
              </a:ext>
            </a:extLst>
          </p:cNvPr>
          <p:cNvSpPr/>
          <p:nvPr/>
        </p:nvSpPr>
        <p:spPr>
          <a:xfrm>
            <a:off x="3915833" y="1578428"/>
            <a:ext cx="1964268" cy="223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58959D-01C1-4AB4-AEF7-19ADA76B25EC}"/>
              </a:ext>
            </a:extLst>
          </p:cNvPr>
          <p:cNvSpPr/>
          <p:nvPr/>
        </p:nvSpPr>
        <p:spPr>
          <a:xfrm>
            <a:off x="537633" y="4057469"/>
            <a:ext cx="1057806" cy="18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59EE8-FF50-472D-88D2-7E647CD122B8}"/>
              </a:ext>
            </a:extLst>
          </p:cNvPr>
          <p:cNvSpPr/>
          <p:nvPr/>
        </p:nvSpPr>
        <p:spPr>
          <a:xfrm>
            <a:off x="2743623" y="1803070"/>
            <a:ext cx="3350259" cy="173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C:\Users\rxc338\Desktop\cropped-NOBUGS_FINALLOGO23.png">
            <a:extLst>
              <a:ext uri="{FF2B5EF4-FFF2-40B4-BE49-F238E27FC236}">
                <a16:creationId xmlns:a16="http://schemas.microsoft.com/office/drawing/2014/main" id="{E25961F4-EBCA-8146-9782-A08C8C3B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07" y="1904456"/>
            <a:ext cx="755271" cy="7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rxc338\Desktop\cropped-NOBUGS_FINALLOGO23.png">
            <a:extLst>
              <a:ext uri="{FF2B5EF4-FFF2-40B4-BE49-F238E27FC236}">
                <a16:creationId xmlns:a16="http://schemas.microsoft.com/office/drawing/2014/main" id="{729E3649-AD7E-FF43-A7AB-18C91E56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23" y="1848656"/>
            <a:ext cx="857355" cy="8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67"/>
            <a:ext cx="6416040" cy="469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Shape 115"/>
          <p:cNvSpPr txBox="1"/>
          <p:nvPr/>
        </p:nvSpPr>
        <p:spPr>
          <a:xfrm>
            <a:off x="7200900" y="0"/>
            <a:ext cx="1943099" cy="5101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Alfa Slab One"/>
                <a:cs typeface="Alfa Slab One"/>
                <a:sym typeface="Alfa Slab One"/>
              </a:rPr>
              <a:t>Optional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 #2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2393" y="1515428"/>
            <a:ext cx="2858475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1050" b="1" dirty="0">
                <a:solidFill>
                  <a:srgbClr val="5382A1"/>
                </a:solidFill>
              </a:rPr>
              <a:t>A) </a:t>
            </a:r>
            <a:r>
              <a:rPr lang="en-GB" sz="1050" i="1" dirty="0">
                <a:solidFill>
                  <a:srgbClr val="5382A1"/>
                </a:solidFill>
              </a:rPr>
              <a:t>keyMakerVirus2theOneTRINITY</a:t>
            </a:r>
            <a:endParaRPr lang="en-GB" sz="1050" dirty="0">
              <a:solidFill>
                <a:srgbClr val="5382A1"/>
              </a:solidFill>
            </a:endParaRPr>
          </a:p>
          <a:p>
            <a:endParaRPr lang="en-GB" sz="1050" b="1" dirty="0">
              <a:solidFill>
                <a:srgbClr val="5382A1"/>
              </a:solidFill>
            </a:endParaRPr>
          </a:p>
          <a:p>
            <a:r>
              <a:rPr lang="en-GB" sz="1050" b="1" dirty="0">
                <a:solidFill>
                  <a:srgbClr val="5382A1"/>
                </a:solidFill>
              </a:rPr>
              <a:t>B) </a:t>
            </a:r>
            <a:r>
              <a:rPr lang="en-GB" sz="1050" i="1" dirty="0">
                <a:solidFill>
                  <a:srgbClr val="5382A1"/>
                </a:solidFill>
              </a:rPr>
              <a:t>keyMakerVirusArchitect2theOneTRINITY</a:t>
            </a:r>
            <a:r>
              <a:rPr lang="en-GB" sz="1050" b="1" dirty="0">
                <a:solidFill>
                  <a:srgbClr val="5382A1"/>
                </a:solidFill>
              </a:rPr>
              <a:t> </a:t>
            </a:r>
          </a:p>
          <a:p>
            <a:pPr lvl="0"/>
            <a:endParaRPr lang="en-GB" sz="1050" b="1" dirty="0">
              <a:solidFill>
                <a:srgbClr val="5382A1"/>
              </a:solidFill>
            </a:endParaRPr>
          </a:p>
          <a:p>
            <a:pPr lvl="0"/>
            <a:r>
              <a:rPr lang="en-GB" sz="1050" b="1" dirty="0">
                <a:solidFill>
                  <a:srgbClr val="5382A1"/>
                </a:solidFill>
              </a:rPr>
              <a:t>C) </a:t>
            </a:r>
            <a:r>
              <a:rPr lang="en-GB" sz="1050" i="1" dirty="0">
                <a:solidFill>
                  <a:srgbClr val="5382A1"/>
                </a:solidFill>
              </a:rPr>
              <a:t>Virus1theOneTRINITY</a:t>
            </a:r>
            <a:endParaRPr lang="en-GB" sz="1050" b="1" dirty="0">
              <a:solidFill>
                <a:srgbClr val="5382A1"/>
              </a:solidFill>
            </a:endParaRPr>
          </a:p>
          <a:p>
            <a:pPr lvl="0"/>
            <a:endParaRPr lang="en-GB" sz="1050" b="1" dirty="0">
              <a:solidFill>
                <a:srgbClr val="5382A1"/>
              </a:solidFill>
            </a:endParaRPr>
          </a:p>
          <a:p>
            <a:pPr lvl="0"/>
            <a:r>
              <a:rPr lang="en-GB" sz="1050" b="1" dirty="0">
                <a:solidFill>
                  <a:srgbClr val="5382A1"/>
                </a:solidFill>
              </a:rPr>
              <a:t>D) </a:t>
            </a:r>
            <a:r>
              <a:rPr lang="en-GB" sz="1050" i="1" dirty="0">
                <a:solidFill>
                  <a:srgbClr val="5382A1"/>
                </a:solidFill>
              </a:rPr>
              <a:t>keyMakerVirus1theOne</a:t>
            </a:r>
            <a:endParaRPr lang="en-GB" sz="1050" dirty="0">
              <a:solidFill>
                <a:srgbClr val="5382A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1BF762-A4D9-1945-B212-8F5F24CB2C94}"/>
              </a:ext>
            </a:extLst>
          </p:cNvPr>
          <p:cNvGrpSpPr/>
          <p:nvPr/>
        </p:nvGrpSpPr>
        <p:grpSpPr>
          <a:xfrm>
            <a:off x="0" y="0"/>
            <a:ext cx="9143700" cy="5143500"/>
            <a:chOff x="4216324" y="4739209"/>
            <a:chExt cx="9143700" cy="5143500"/>
          </a:xfrm>
        </p:grpSpPr>
        <p:grpSp>
          <p:nvGrpSpPr>
            <p:cNvPr id="27" name="Shape 101">
              <a:extLst>
                <a:ext uri="{FF2B5EF4-FFF2-40B4-BE49-F238E27FC236}">
                  <a16:creationId xmlns:a16="http://schemas.microsoft.com/office/drawing/2014/main" id="{0E6371DC-A1B5-A240-A70B-DC94530CB57E}"/>
                </a:ext>
              </a:extLst>
            </p:cNvPr>
            <p:cNvGrpSpPr/>
            <p:nvPr/>
          </p:nvGrpSpPr>
          <p:grpSpPr>
            <a:xfrm>
              <a:off x="4216324" y="4739209"/>
              <a:ext cx="9143700" cy="5143500"/>
              <a:chOff x="3384894" y="4731087"/>
              <a:chExt cx="9143700" cy="5143500"/>
            </a:xfrm>
          </p:grpSpPr>
          <p:sp>
            <p:nvSpPr>
              <p:cNvPr id="29" name="Shape 102">
                <a:extLst>
                  <a:ext uri="{FF2B5EF4-FFF2-40B4-BE49-F238E27FC236}">
                    <a16:creationId xmlns:a16="http://schemas.microsoft.com/office/drawing/2014/main" id="{7C158B6A-7047-2F41-8CAD-D6262BC0BB03}"/>
                  </a:ext>
                </a:extLst>
              </p:cNvPr>
              <p:cNvSpPr/>
              <p:nvPr/>
            </p:nvSpPr>
            <p:spPr>
              <a:xfrm>
                <a:off x="3384894" y="4731087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" name="Shape 103">
                <a:extLst>
                  <a:ext uri="{FF2B5EF4-FFF2-40B4-BE49-F238E27FC236}">
                    <a16:creationId xmlns:a16="http://schemas.microsoft.com/office/drawing/2014/main" id="{1B46EE3A-9C59-134B-9FEB-FE816041A418}"/>
                  </a:ext>
                </a:extLst>
              </p:cNvPr>
              <p:cNvGrpSpPr/>
              <p:nvPr/>
            </p:nvGrpSpPr>
            <p:grpSpPr>
              <a:xfrm>
                <a:off x="4908894" y="5244662"/>
                <a:ext cx="6096000" cy="2555137"/>
                <a:chOff x="4216166" y="4761008"/>
                <a:chExt cx="6096000" cy="2555137"/>
              </a:xfrm>
            </p:grpSpPr>
            <p:sp>
              <p:nvSpPr>
                <p:cNvPr id="31" name="Shape 104">
                  <a:extLst>
                    <a:ext uri="{FF2B5EF4-FFF2-40B4-BE49-F238E27FC236}">
                      <a16:creationId xmlns:a16="http://schemas.microsoft.com/office/drawing/2014/main" id="{D2DDE06D-6CBD-0443-BDFD-BFA7D6B90729}"/>
                    </a:ext>
                  </a:extLst>
                </p:cNvPr>
                <p:cNvSpPr/>
                <p:nvPr/>
              </p:nvSpPr>
              <p:spPr>
                <a:xfrm>
                  <a:off x="4216166" y="4761008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32" name="Shape 105">
                  <a:extLst>
                    <a:ext uri="{FF2B5EF4-FFF2-40B4-BE49-F238E27FC236}">
                      <a16:creationId xmlns:a16="http://schemas.microsoft.com/office/drawing/2014/main" id="{23A17201-4882-4243-90AE-DC2C4503D72C}"/>
                    </a:ext>
                  </a:extLst>
                </p:cNvPr>
                <p:cNvSpPr txBox="1"/>
                <p:nvPr/>
              </p:nvSpPr>
              <p:spPr>
                <a:xfrm>
                  <a:off x="4428472" y="4827618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lvl="0"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GB" sz="2800" b="1" i="0" u="none" strike="noStrike" cap="none" dirty="0" err="1">
                      <a:solidFill>
                        <a:schemeClr val="bg1"/>
                      </a:solidFill>
                      <a:sym typeface="Arial"/>
                    </a:rPr>
                    <a:t>orElse</a:t>
                  </a:r>
                  <a:endParaRPr lang="en-GB" sz="2800" b="0" i="0" u="none" strike="noStrike" cap="none" dirty="0">
                    <a:solidFill>
                      <a:schemeClr val="bg1"/>
                    </a:solidFill>
                    <a:sym typeface="Arial"/>
                  </a:endParaRPr>
                </a:p>
              </p:txBody>
            </p:sp>
            <p:sp>
              <p:nvSpPr>
                <p:cNvPr id="33" name="Shape 106">
                  <a:extLst>
                    <a:ext uri="{FF2B5EF4-FFF2-40B4-BE49-F238E27FC236}">
                      <a16:creationId xmlns:a16="http://schemas.microsoft.com/office/drawing/2014/main" id="{18D0EF3E-64BF-944E-99A9-BB09F8798C64}"/>
                    </a:ext>
                  </a:extLst>
                </p:cNvPr>
                <p:cNvSpPr/>
                <p:nvPr/>
              </p:nvSpPr>
              <p:spPr>
                <a:xfrm>
                  <a:off x="4216166" y="6099345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r>
                    <a:rPr lang="en-GB" sz="2800" b="1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GB" sz="2800" b="1" dirty="0" err="1">
                      <a:solidFill>
                        <a:schemeClr val="bg1"/>
                      </a:solidFill>
                    </a:rPr>
                    <a:t>orElseGet</a:t>
                  </a:r>
                  <a:endParaRPr lang="en-GB" sz="2800" b="1" dirty="0">
                    <a:solidFill>
                      <a:schemeClr val="bg1"/>
                    </a:solidFill>
                  </a:endParaRPr>
                </a:p>
                <a:p>
                  <a:pPr lvl="0"/>
                  <a:endParaRPr dirty="0"/>
                </a:p>
              </p:txBody>
            </p:sp>
          </p:grpSp>
        </p:grpSp>
        <p:sp>
          <p:nvSpPr>
            <p:cNvPr id="28" name="Shape 106">
              <a:extLst>
                <a:ext uri="{FF2B5EF4-FFF2-40B4-BE49-F238E27FC236}">
                  <a16:creationId xmlns:a16="http://schemas.microsoft.com/office/drawing/2014/main" id="{8B2F1E62-AB79-A84C-B3D7-F3CF7641FA55}"/>
                </a:ext>
              </a:extLst>
            </p:cNvPr>
            <p:cNvSpPr/>
            <p:nvPr/>
          </p:nvSpPr>
          <p:spPr>
            <a:xfrm>
              <a:off x="5740324" y="7929458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GB" sz="2800" b="1" dirty="0">
                  <a:solidFill>
                    <a:schemeClr val="bg1"/>
                  </a:solidFill>
                </a:rPr>
                <a:t>  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94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" y="76200"/>
            <a:ext cx="6134553" cy="472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Shape 129"/>
          <p:cNvSpPr txBox="1"/>
          <p:nvPr/>
        </p:nvSpPr>
        <p:spPr>
          <a:xfrm>
            <a:off x="5791200" y="7620"/>
            <a:ext cx="3352800" cy="6019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j-lt"/>
                <a:ea typeface="Calibri"/>
                <a:cs typeface="Calibri"/>
                <a:sym typeface="Calibri"/>
              </a:rPr>
              <a:t>Reactive Streams </a:t>
            </a:r>
            <a:r>
              <a:rPr lang="en-GB" sz="2600" dirty="0">
                <a:solidFill>
                  <a:srgbClr val="FF0000"/>
                </a:solidFill>
                <a:latin typeface="+mj-lt"/>
                <a:ea typeface="Alfa Slab One"/>
                <a:cs typeface="Alfa Slab One"/>
                <a:sym typeface="Alfa Slab One"/>
              </a:rPr>
              <a:t>#3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4781" y="1238654"/>
            <a:ext cx="3002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lphaUcParenR"/>
            </a:pPr>
            <a:r>
              <a:rPr lang="en-GB" sz="1200" i="1" dirty="0">
                <a:solidFill>
                  <a:srgbClr val="5382A1"/>
                </a:solidFill>
              </a:rPr>
              <a:t>Homer Barney Lenny </a:t>
            </a:r>
          </a:p>
          <a:p>
            <a:pPr lvl="0"/>
            <a:r>
              <a:rPr lang="en-GB" sz="1200" i="1" dirty="0">
                <a:solidFill>
                  <a:srgbClr val="5382A1"/>
                </a:solidFill>
              </a:rPr>
              <a:t>       Moe, get the shotgun</a:t>
            </a:r>
          </a:p>
          <a:p>
            <a:pPr lvl="0"/>
            <a:endParaRPr lang="en-GB" sz="1200" dirty="0">
              <a:solidFill>
                <a:srgbClr val="5382A1"/>
              </a:solidFill>
            </a:endParaRPr>
          </a:p>
          <a:p>
            <a:r>
              <a:rPr lang="en-GB" sz="1200" dirty="0">
                <a:solidFill>
                  <a:srgbClr val="5382A1"/>
                </a:solidFill>
              </a:rPr>
              <a:t>B) </a:t>
            </a:r>
            <a:r>
              <a:rPr lang="en-GB" sz="1200" i="1" dirty="0">
                <a:solidFill>
                  <a:srgbClr val="5382A1"/>
                </a:solidFill>
              </a:rPr>
              <a:t>Homer No beer. </a:t>
            </a:r>
          </a:p>
          <a:p>
            <a:r>
              <a:rPr lang="en-GB" sz="1200" i="1" dirty="0">
                <a:solidFill>
                  <a:srgbClr val="5382A1"/>
                </a:solidFill>
              </a:rPr>
              <a:t>     Moe, get the shotgun</a:t>
            </a:r>
          </a:p>
          <a:p>
            <a:endParaRPr lang="en-GB" sz="1200" dirty="0">
              <a:solidFill>
                <a:srgbClr val="5382A1"/>
              </a:solidFill>
            </a:endParaRPr>
          </a:p>
          <a:p>
            <a:pPr lvl="0"/>
            <a:r>
              <a:rPr lang="en-GB" sz="1200" dirty="0">
                <a:solidFill>
                  <a:srgbClr val="5382A1"/>
                </a:solidFill>
              </a:rPr>
              <a:t>C) </a:t>
            </a:r>
            <a:r>
              <a:rPr lang="en-GB" sz="1200" i="1" dirty="0">
                <a:solidFill>
                  <a:srgbClr val="5382A1"/>
                </a:solidFill>
              </a:rPr>
              <a:t>It will be a random result</a:t>
            </a:r>
          </a:p>
          <a:p>
            <a:pPr lvl="0"/>
            <a:endParaRPr lang="en-GB" sz="1200" dirty="0">
              <a:solidFill>
                <a:srgbClr val="5382A1"/>
              </a:solidFill>
            </a:endParaRPr>
          </a:p>
          <a:p>
            <a:pPr lvl="0"/>
            <a:r>
              <a:rPr lang="en-GB" sz="1200" dirty="0">
                <a:solidFill>
                  <a:srgbClr val="5382A1"/>
                </a:solidFill>
              </a:rPr>
              <a:t>D) </a:t>
            </a:r>
            <a:r>
              <a:rPr lang="en-GB" sz="1200" i="1" dirty="0">
                <a:solidFill>
                  <a:srgbClr val="5382A1"/>
                </a:solidFill>
              </a:rPr>
              <a:t>Homer Barney Lenny </a:t>
            </a:r>
          </a:p>
          <a:p>
            <a:pPr lvl="0"/>
            <a:r>
              <a:rPr lang="en-GB" sz="1200" i="1" dirty="0">
                <a:solidFill>
                  <a:srgbClr val="5382A1"/>
                </a:solidFill>
              </a:rPr>
              <a:t>     and </a:t>
            </a:r>
            <a:r>
              <a:rPr lang="en-GB" sz="1200" i="1" dirty="0" err="1">
                <a:solidFill>
                  <a:srgbClr val="5382A1"/>
                </a:solidFill>
              </a:rPr>
              <a:t>StackOverflowError</a:t>
            </a:r>
            <a:r>
              <a:rPr lang="en-GB" sz="1200" i="1" dirty="0">
                <a:solidFill>
                  <a:srgbClr val="5382A1"/>
                </a:solidFill>
              </a:rPr>
              <a:t> will be thrown</a:t>
            </a:r>
            <a:endParaRPr lang="en-GB" sz="1200" dirty="0">
              <a:solidFill>
                <a:srgbClr val="5382A1"/>
              </a:solidFill>
            </a:endParaRPr>
          </a:p>
        </p:txBody>
      </p:sp>
      <p:pic>
        <p:nvPicPr>
          <p:cNvPr id="14" name="Picture 3" descr="C:\Users\rxc338\Desktop\cropped-NOBUGS_FINALLOGO23.png">
            <a:extLst>
              <a:ext uri="{FF2B5EF4-FFF2-40B4-BE49-F238E27FC236}">
                <a16:creationId xmlns:a16="http://schemas.microsoft.com/office/drawing/2014/main" id="{DAD0FD40-279F-864D-8AC6-ACC7855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24" y="1449627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05">
            <a:extLst>
              <a:ext uri="{FF2B5EF4-FFF2-40B4-BE49-F238E27FC236}">
                <a16:creationId xmlns:a16="http://schemas.microsoft.com/office/drawing/2014/main" id="{7BEA13C7-E7DB-0B47-BF48-0411C2087DBA}"/>
              </a:ext>
            </a:extLst>
          </p:cNvPr>
          <p:cNvSpPr txBox="1"/>
          <p:nvPr/>
        </p:nvSpPr>
        <p:spPr>
          <a:xfrm>
            <a:off x="1570786" y="597777"/>
            <a:ext cx="5671387" cy="1098000"/>
          </a:xfrm>
          <a:prstGeom prst="rect">
            <a:avLst/>
          </a:prstGeom>
          <a:noFill/>
          <a:ln>
            <a:noFill/>
          </a:ln>
        </p:spPr>
        <p:txBody>
          <a:bodyPr wrap="square" lIns="137150" tIns="137150" rIns="137150" bIns="137150" anchor="ctr" anchorCtr="0">
            <a:noAutofit/>
          </a:bodyPr>
          <a:lstStyle/>
          <a:p>
            <a:pPr lvl="0" indent="-228600" algn="ctr">
              <a:lnSpc>
                <a:spcPct val="90000"/>
              </a:lnSpc>
              <a:buClr>
                <a:schemeClr val="lt1"/>
              </a:buClr>
              <a:buSzPct val="100000"/>
            </a:pPr>
            <a:r>
              <a:rPr lang="en-GB" sz="2800" b="1" dirty="0">
                <a:solidFill>
                  <a:schemeClr val="bg1"/>
                </a:solidFill>
              </a:rPr>
              <a:t>Asynchronous process</a:t>
            </a:r>
            <a:endParaRPr lang="en-GB"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3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" y="76200"/>
            <a:ext cx="6134553" cy="472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Shape 129"/>
          <p:cNvSpPr txBox="1"/>
          <p:nvPr/>
        </p:nvSpPr>
        <p:spPr>
          <a:xfrm>
            <a:off x="5791200" y="7620"/>
            <a:ext cx="3352800" cy="6019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j-lt"/>
                <a:ea typeface="Calibri"/>
                <a:cs typeface="Calibri"/>
                <a:sym typeface="Calibri"/>
              </a:rPr>
              <a:t>Reactive Streams </a:t>
            </a:r>
            <a:r>
              <a:rPr lang="en-GB" sz="2600" dirty="0">
                <a:solidFill>
                  <a:srgbClr val="FF0000"/>
                </a:solidFill>
                <a:latin typeface="+mj-lt"/>
                <a:ea typeface="Alfa Slab One"/>
                <a:cs typeface="Alfa Slab One"/>
                <a:sym typeface="Alfa Slab One"/>
              </a:rPr>
              <a:t>#3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4781" y="1238654"/>
            <a:ext cx="3002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lphaUcParenR"/>
            </a:pPr>
            <a:r>
              <a:rPr lang="en-GB" sz="1200" i="1" dirty="0">
                <a:solidFill>
                  <a:srgbClr val="5382A1"/>
                </a:solidFill>
              </a:rPr>
              <a:t>Homer Barney Lenny </a:t>
            </a:r>
          </a:p>
          <a:p>
            <a:pPr lvl="0"/>
            <a:r>
              <a:rPr lang="en-GB" sz="1200" i="1" dirty="0">
                <a:solidFill>
                  <a:srgbClr val="5382A1"/>
                </a:solidFill>
              </a:rPr>
              <a:t>       Moe, get the shotgun</a:t>
            </a:r>
          </a:p>
          <a:p>
            <a:pPr lvl="0"/>
            <a:endParaRPr lang="en-GB" sz="1200" dirty="0">
              <a:solidFill>
                <a:srgbClr val="5382A1"/>
              </a:solidFill>
            </a:endParaRPr>
          </a:p>
          <a:p>
            <a:r>
              <a:rPr lang="en-GB" sz="1200" dirty="0">
                <a:solidFill>
                  <a:srgbClr val="5382A1"/>
                </a:solidFill>
              </a:rPr>
              <a:t>B) </a:t>
            </a:r>
            <a:r>
              <a:rPr lang="en-GB" sz="1200" i="1" dirty="0">
                <a:solidFill>
                  <a:srgbClr val="5382A1"/>
                </a:solidFill>
              </a:rPr>
              <a:t>Homer No beer. </a:t>
            </a:r>
          </a:p>
          <a:p>
            <a:r>
              <a:rPr lang="en-GB" sz="1200" i="1" dirty="0">
                <a:solidFill>
                  <a:srgbClr val="5382A1"/>
                </a:solidFill>
              </a:rPr>
              <a:t>     Moe, get the shotgun</a:t>
            </a:r>
          </a:p>
          <a:p>
            <a:endParaRPr lang="en-GB" sz="1200" dirty="0">
              <a:solidFill>
                <a:srgbClr val="5382A1"/>
              </a:solidFill>
            </a:endParaRPr>
          </a:p>
          <a:p>
            <a:pPr lvl="0"/>
            <a:r>
              <a:rPr lang="en-GB" sz="1200" dirty="0">
                <a:solidFill>
                  <a:srgbClr val="5382A1"/>
                </a:solidFill>
              </a:rPr>
              <a:t>C) </a:t>
            </a:r>
            <a:r>
              <a:rPr lang="en-GB" sz="1200" i="1" dirty="0">
                <a:solidFill>
                  <a:srgbClr val="5382A1"/>
                </a:solidFill>
              </a:rPr>
              <a:t>It will be a random result</a:t>
            </a:r>
          </a:p>
          <a:p>
            <a:pPr lvl="0"/>
            <a:endParaRPr lang="en-GB" sz="1200" dirty="0">
              <a:solidFill>
                <a:srgbClr val="5382A1"/>
              </a:solidFill>
            </a:endParaRPr>
          </a:p>
          <a:p>
            <a:pPr lvl="0"/>
            <a:r>
              <a:rPr lang="en-GB" sz="1200" dirty="0">
                <a:solidFill>
                  <a:srgbClr val="5382A1"/>
                </a:solidFill>
              </a:rPr>
              <a:t>D) </a:t>
            </a:r>
            <a:r>
              <a:rPr lang="en-GB" sz="1200" i="1" dirty="0">
                <a:solidFill>
                  <a:srgbClr val="5382A1"/>
                </a:solidFill>
              </a:rPr>
              <a:t>Homer Barney Lenny </a:t>
            </a:r>
          </a:p>
          <a:p>
            <a:pPr lvl="0"/>
            <a:r>
              <a:rPr lang="en-GB" sz="1200" i="1" dirty="0">
                <a:solidFill>
                  <a:srgbClr val="5382A1"/>
                </a:solidFill>
              </a:rPr>
              <a:t>     and </a:t>
            </a:r>
            <a:r>
              <a:rPr lang="en-GB" sz="1200" i="1" dirty="0" err="1">
                <a:solidFill>
                  <a:srgbClr val="5382A1"/>
                </a:solidFill>
              </a:rPr>
              <a:t>StackOverflowError</a:t>
            </a:r>
            <a:r>
              <a:rPr lang="en-GB" sz="1200" i="1" dirty="0">
                <a:solidFill>
                  <a:srgbClr val="5382A1"/>
                </a:solidFill>
              </a:rPr>
              <a:t> will be thrown</a:t>
            </a:r>
            <a:endParaRPr lang="en-GB" sz="1200" dirty="0">
              <a:solidFill>
                <a:srgbClr val="5382A1"/>
              </a:solidFill>
            </a:endParaRPr>
          </a:p>
        </p:txBody>
      </p:sp>
      <p:pic>
        <p:nvPicPr>
          <p:cNvPr id="14" name="Picture 3" descr="C:\Users\rxc338\Desktop\cropped-NOBUGS_FINALLOGO23.png">
            <a:extLst>
              <a:ext uri="{FF2B5EF4-FFF2-40B4-BE49-F238E27FC236}">
                <a16:creationId xmlns:a16="http://schemas.microsoft.com/office/drawing/2014/main" id="{DAD0FD40-279F-864D-8AC6-ACC7855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24" y="1449627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02">
            <a:extLst>
              <a:ext uri="{FF2B5EF4-FFF2-40B4-BE49-F238E27FC236}">
                <a16:creationId xmlns:a16="http://schemas.microsoft.com/office/drawing/2014/main" id="{9CD9B3EC-9870-5144-851D-3AC2D9D3E36B}"/>
              </a:ext>
            </a:extLst>
          </p:cNvPr>
          <p:cNvSpPr/>
          <p:nvPr/>
        </p:nvSpPr>
        <p:spPr>
          <a:xfrm>
            <a:off x="0" y="0"/>
            <a:ext cx="9143700" cy="5143500"/>
          </a:xfrm>
          <a:prstGeom prst="rect">
            <a:avLst/>
          </a:prstGeom>
          <a:solidFill>
            <a:srgbClr val="151515">
              <a:alpha val="49803"/>
            </a:srgbClr>
          </a:solidFill>
          <a:ln w="25400" cap="flat" cmpd="sng">
            <a:solidFill>
              <a:srgbClr val="3241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04">
            <a:extLst>
              <a:ext uri="{FF2B5EF4-FFF2-40B4-BE49-F238E27FC236}">
                <a16:creationId xmlns:a16="http://schemas.microsoft.com/office/drawing/2014/main" id="{01F19C03-F2EA-5F49-9F4C-F3A02CAC516F}"/>
              </a:ext>
            </a:extLst>
          </p:cNvPr>
          <p:cNvSpPr/>
          <p:nvPr/>
        </p:nvSpPr>
        <p:spPr>
          <a:xfrm>
            <a:off x="1386773" y="557687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105">
            <a:extLst>
              <a:ext uri="{FF2B5EF4-FFF2-40B4-BE49-F238E27FC236}">
                <a16:creationId xmlns:a16="http://schemas.microsoft.com/office/drawing/2014/main" id="{7BEA13C7-E7DB-0B47-BF48-0411C2087DBA}"/>
              </a:ext>
            </a:extLst>
          </p:cNvPr>
          <p:cNvSpPr txBox="1"/>
          <p:nvPr/>
        </p:nvSpPr>
        <p:spPr>
          <a:xfrm>
            <a:off x="1570786" y="597777"/>
            <a:ext cx="5671387" cy="1098000"/>
          </a:xfrm>
          <a:prstGeom prst="rect">
            <a:avLst/>
          </a:prstGeom>
          <a:noFill/>
          <a:ln>
            <a:noFill/>
          </a:ln>
        </p:spPr>
        <p:txBody>
          <a:bodyPr wrap="square" lIns="137150" tIns="137150" rIns="137150" bIns="137150" anchor="ctr" anchorCtr="0">
            <a:noAutofit/>
          </a:bodyPr>
          <a:lstStyle/>
          <a:p>
            <a:pPr lvl="0" indent="-228600">
              <a:lnSpc>
                <a:spcPct val="90000"/>
              </a:lnSpc>
              <a:buClr>
                <a:schemeClr val="lt1"/>
              </a:buClr>
              <a:buSzPct val="100000"/>
            </a:pPr>
            <a:r>
              <a:rPr lang="en-GB" sz="2800" b="1" dirty="0">
                <a:solidFill>
                  <a:schemeClr val="bg1"/>
                </a:solidFill>
              </a:rPr>
              <a:t>Asynchronous process</a:t>
            </a:r>
            <a:endParaRPr lang="en-GB"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Shape 106">
            <a:extLst>
              <a:ext uri="{FF2B5EF4-FFF2-40B4-BE49-F238E27FC236}">
                <a16:creationId xmlns:a16="http://schemas.microsoft.com/office/drawing/2014/main" id="{6585A447-4D82-D941-811B-DE2A9BA12A8A}"/>
              </a:ext>
            </a:extLst>
          </p:cNvPr>
          <p:cNvSpPr/>
          <p:nvPr/>
        </p:nvSpPr>
        <p:spPr>
          <a:xfrm>
            <a:off x="1358473" y="1935426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  ++ operator</a:t>
            </a:r>
          </a:p>
          <a:p>
            <a:pPr lvl="0" algn="ctr"/>
            <a:endParaRPr dirty="0"/>
          </a:p>
        </p:txBody>
      </p:sp>
      <p:sp>
        <p:nvSpPr>
          <p:cNvPr id="11" name="Shape 106">
            <a:extLst>
              <a:ext uri="{FF2B5EF4-FFF2-40B4-BE49-F238E27FC236}">
                <a16:creationId xmlns:a16="http://schemas.microsoft.com/office/drawing/2014/main" id="{05BC043E-C044-2043-8C1C-9FBEE832BA69}"/>
              </a:ext>
            </a:extLst>
          </p:cNvPr>
          <p:cNvSpPr/>
          <p:nvPr/>
        </p:nvSpPr>
        <p:spPr>
          <a:xfrm>
            <a:off x="1358473" y="3297417"/>
            <a:ext cx="61243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228600" algn="ctr">
              <a:lnSpc>
                <a:spcPct val="90000"/>
              </a:lnSpc>
              <a:buClr>
                <a:schemeClr val="lt1"/>
              </a:buClr>
              <a:buSzPct val="100000"/>
            </a:pPr>
            <a:r>
              <a:rPr lang="en-GB" sz="2800" b="1" dirty="0">
                <a:solidFill>
                  <a:schemeClr val="bg1"/>
                </a:solidFill>
              </a:rPr>
              <a:t> Daemon and non-daemon Thread</a:t>
            </a:r>
          </a:p>
        </p:txBody>
      </p:sp>
    </p:spTree>
    <p:extLst>
      <p:ext uri="{BB962C8B-B14F-4D97-AF65-F5344CB8AC3E}">
        <p14:creationId xmlns:p14="http://schemas.microsoft.com/office/powerpoint/2010/main" val="117647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" y="76200"/>
            <a:ext cx="6134553" cy="472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Shape 129"/>
          <p:cNvSpPr txBox="1"/>
          <p:nvPr/>
        </p:nvSpPr>
        <p:spPr>
          <a:xfrm>
            <a:off x="5791200" y="7620"/>
            <a:ext cx="3352800" cy="6019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j-lt"/>
                <a:ea typeface="Calibri"/>
                <a:cs typeface="Calibri"/>
                <a:sym typeface="Calibri"/>
              </a:rPr>
              <a:t>Reactive Streams </a:t>
            </a:r>
            <a:r>
              <a:rPr lang="en-GB" sz="2600" dirty="0">
                <a:solidFill>
                  <a:srgbClr val="FF0000"/>
                </a:solidFill>
                <a:latin typeface="+mj-lt"/>
                <a:ea typeface="Alfa Slab One"/>
                <a:cs typeface="Alfa Slab One"/>
                <a:sym typeface="Alfa Slab One"/>
              </a:rPr>
              <a:t>#3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4781" y="1238654"/>
            <a:ext cx="3002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lphaUcParenR"/>
            </a:pPr>
            <a:r>
              <a:rPr lang="en-GB" sz="1200" i="1" dirty="0">
                <a:solidFill>
                  <a:srgbClr val="5382A1"/>
                </a:solidFill>
              </a:rPr>
              <a:t>Homer Barney Lenny </a:t>
            </a:r>
          </a:p>
          <a:p>
            <a:pPr lvl="0"/>
            <a:r>
              <a:rPr lang="en-GB" sz="1200" i="1" dirty="0">
                <a:solidFill>
                  <a:srgbClr val="5382A1"/>
                </a:solidFill>
              </a:rPr>
              <a:t>       Moe, get the shotgun</a:t>
            </a:r>
          </a:p>
          <a:p>
            <a:pPr lvl="0"/>
            <a:endParaRPr lang="en-GB" sz="1200" dirty="0">
              <a:solidFill>
                <a:srgbClr val="5382A1"/>
              </a:solidFill>
            </a:endParaRPr>
          </a:p>
          <a:p>
            <a:r>
              <a:rPr lang="en-GB" sz="1200" dirty="0">
                <a:solidFill>
                  <a:srgbClr val="5382A1"/>
                </a:solidFill>
              </a:rPr>
              <a:t>B) </a:t>
            </a:r>
            <a:r>
              <a:rPr lang="en-GB" sz="1200" i="1" dirty="0">
                <a:solidFill>
                  <a:srgbClr val="5382A1"/>
                </a:solidFill>
              </a:rPr>
              <a:t>Homer No beer. </a:t>
            </a:r>
          </a:p>
          <a:p>
            <a:r>
              <a:rPr lang="en-GB" sz="1200" i="1" dirty="0">
                <a:solidFill>
                  <a:srgbClr val="5382A1"/>
                </a:solidFill>
              </a:rPr>
              <a:t>     Moe, get the shotgun</a:t>
            </a:r>
          </a:p>
          <a:p>
            <a:endParaRPr lang="en-GB" sz="1200" dirty="0">
              <a:solidFill>
                <a:srgbClr val="5382A1"/>
              </a:solidFill>
            </a:endParaRPr>
          </a:p>
          <a:p>
            <a:pPr lvl="0"/>
            <a:r>
              <a:rPr lang="en-GB" sz="1200" dirty="0">
                <a:solidFill>
                  <a:srgbClr val="5382A1"/>
                </a:solidFill>
              </a:rPr>
              <a:t>C) </a:t>
            </a:r>
            <a:r>
              <a:rPr lang="en-GB" sz="1200" i="1" dirty="0">
                <a:solidFill>
                  <a:srgbClr val="5382A1"/>
                </a:solidFill>
              </a:rPr>
              <a:t>It will be a random result</a:t>
            </a:r>
          </a:p>
          <a:p>
            <a:pPr lvl="0"/>
            <a:endParaRPr lang="en-GB" sz="1200" dirty="0">
              <a:solidFill>
                <a:srgbClr val="5382A1"/>
              </a:solidFill>
            </a:endParaRPr>
          </a:p>
          <a:p>
            <a:pPr lvl="0"/>
            <a:r>
              <a:rPr lang="en-GB" sz="1200" dirty="0">
                <a:solidFill>
                  <a:srgbClr val="5382A1"/>
                </a:solidFill>
              </a:rPr>
              <a:t>D) </a:t>
            </a:r>
            <a:r>
              <a:rPr lang="en-GB" sz="1200" i="1" dirty="0">
                <a:solidFill>
                  <a:srgbClr val="5382A1"/>
                </a:solidFill>
              </a:rPr>
              <a:t>Homer Barney Lenny </a:t>
            </a:r>
          </a:p>
          <a:p>
            <a:pPr lvl="0"/>
            <a:r>
              <a:rPr lang="en-GB" sz="1200" i="1" dirty="0">
                <a:solidFill>
                  <a:srgbClr val="5382A1"/>
                </a:solidFill>
              </a:rPr>
              <a:t>     and </a:t>
            </a:r>
            <a:r>
              <a:rPr lang="en-GB" sz="1200" i="1" dirty="0" err="1">
                <a:solidFill>
                  <a:srgbClr val="5382A1"/>
                </a:solidFill>
              </a:rPr>
              <a:t>StackOverflowError</a:t>
            </a:r>
            <a:r>
              <a:rPr lang="en-GB" sz="1200" i="1" dirty="0">
                <a:solidFill>
                  <a:srgbClr val="5382A1"/>
                </a:solidFill>
              </a:rPr>
              <a:t> will be thrown</a:t>
            </a:r>
            <a:endParaRPr lang="en-GB" sz="1200" dirty="0">
              <a:solidFill>
                <a:srgbClr val="5382A1"/>
              </a:solidFill>
            </a:endParaRPr>
          </a:p>
        </p:txBody>
      </p:sp>
      <p:pic>
        <p:nvPicPr>
          <p:cNvPr id="14" name="Picture 3" descr="C:\Users\rxc338\Desktop\cropped-NOBUGS_FINALLOGO23.png">
            <a:extLst>
              <a:ext uri="{FF2B5EF4-FFF2-40B4-BE49-F238E27FC236}">
                <a16:creationId xmlns:a16="http://schemas.microsoft.com/office/drawing/2014/main" id="{DAD0FD40-279F-864D-8AC6-ACC7855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24" y="1449627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25AE1-B6D0-423D-8862-18C7FD4E8F1C}"/>
              </a:ext>
            </a:extLst>
          </p:cNvPr>
          <p:cNvSpPr/>
          <p:nvPr/>
        </p:nvSpPr>
        <p:spPr>
          <a:xfrm>
            <a:off x="565361" y="3540125"/>
            <a:ext cx="2006389" cy="174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36BFE1-CDA7-4CA2-9DCA-08D46A7F8E26}"/>
              </a:ext>
            </a:extLst>
          </p:cNvPr>
          <p:cNvSpPr/>
          <p:nvPr/>
        </p:nvSpPr>
        <p:spPr>
          <a:xfrm>
            <a:off x="565360" y="3962401"/>
            <a:ext cx="2390565" cy="13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" y="76200"/>
            <a:ext cx="6134553" cy="472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Shape 129"/>
          <p:cNvSpPr txBox="1"/>
          <p:nvPr/>
        </p:nvSpPr>
        <p:spPr>
          <a:xfrm>
            <a:off x="5791200" y="7620"/>
            <a:ext cx="3352800" cy="6019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j-lt"/>
                <a:ea typeface="Calibri"/>
                <a:cs typeface="Calibri"/>
                <a:sym typeface="Calibri"/>
              </a:rPr>
              <a:t>Reactive Streams </a:t>
            </a:r>
            <a:r>
              <a:rPr lang="en-GB" sz="2600" dirty="0">
                <a:solidFill>
                  <a:srgbClr val="FF0000"/>
                </a:solidFill>
                <a:latin typeface="+mj-lt"/>
                <a:ea typeface="Alfa Slab One"/>
                <a:cs typeface="Alfa Slab One"/>
                <a:sym typeface="Alfa Slab One"/>
              </a:rPr>
              <a:t>#3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4781" y="1238654"/>
            <a:ext cx="3002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lphaUcParenR"/>
            </a:pPr>
            <a:r>
              <a:rPr lang="en-GB" sz="1200" i="1" dirty="0">
                <a:solidFill>
                  <a:srgbClr val="5382A1"/>
                </a:solidFill>
              </a:rPr>
              <a:t>Homer Barney Lenny </a:t>
            </a:r>
          </a:p>
          <a:p>
            <a:pPr lvl="0"/>
            <a:r>
              <a:rPr lang="en-GB" sz="1200" i="1" dirty="0">
                <a:solidFill>
                  <a:srgbClr val="5382A1"/>
                </a:solidFill>
              </a:rPr>
              <a:t>       Moe, get the shotgun</a:t>
            </a:r>
          </a:p>
          <a:p>
            <a:pPr lvl="0"/>
            <a:endParaRPr lang="en-GB" sz="1200" dirty="0">
              <a:solidFill>
                <a:srgbClr val="5382A1"/>
              </a:solidFill>
            </a:endParaRPr>
          </a:p>
          <a:p>
            <a:r>
              <a:rPr lang="en-GB" sz="1200" dirty="0">
                <a:solidFill>
                  <a:srgbClr val="5382A1"/>
                </a:solidFill>
              </a:rPr>
              <a:t>B) </a:t>
            </a:r>
            <a:r>
              <a:rPr lang="en-GB" sz="1200" i="1" dirty="0">
                <a:solidFill>
                  <a:srgbClr val="5382A1"/>
                </a:solidFill>
              </a:rPr>
              <a:t>Homer No beer. </a:t>
            </a:r>
          </a:p>
          <a:p>
            <a:r>
              <a:rPr lang="en-GB" sz="1200" i="1" dirty="0">
                <a:solidFill>
                  <a:srgbClr val="5382A1"/>
                </a:solidFill>
              </a:rPr>
              <a:t>     Moe, get the shotgun</a:t>
            </a:r>
          </a:p>
          <a:p>
            <a:endParaRPr lang="en-GB" sz="1200" dirty="0">
              <a:solidFill>
                <a:srgbClr val="5382A1"/>
              </a:solidFill>
            </a:endParaRPr>
          </a:p>
          <a:p>
            <a:pPr lvl="0"/>
            <a:r>
              <a:rPr lang="en-GB" sz="1200" dirty="0">
                <a:solidFill>
                  <a:srgbClr val="5382A1"/>
                </a:solidFill>
              </a:rPr>
              <a:t>C) </a:t>
            </a:r>
            <a:r>
              <a:rPr lang="en-GB" sz="1200" i="1" dirty="0">
                <a:solidFill>
                  <a:srgbClr val="5382A1"/>
                </a:solidFill>
              </a:rPr>
              <a:t>It will be a random result</a:t>
            </a:r>
          </a:p>
          <a:p>
            <a:pPr lvl="0"/>
            <a:endParaRPr lang="en-GB" sz="1200" dirty="0">
              <a:solidFill>
                <a:srgbClr val="5382A1"/>
              </a:solidFill>
            </a:endParaRPr>
          </a:p>
          <a:p>
            <a:pPr lvl="0"/>
            <a:r>
              <a:rPr lang="en-GB" sz="1200" dirty="0">
                <a:solidFill>
                  <a:srgbClr val="5382A1"/>
                </a:solidFill>
              </a:rPr>
              <a:t>D) </a:t>
            </a:r>
            <a:r>
              <a:rPr lang="en-GB" sz="1200" i="1" dirty="0">
                <a:solidFill>
                  <a:srgbClr val="5382A1"/>
                </a:solidFill>
              </a:rPr>
              <a:t>Homer Barney Lenny </a:t>
            </a:r>
          </a:p>
          <a:p>
            <a:pPr lvl="0"/>
            <a:r>
              <a:rPr lang="en-GB" sz="1200" i="1" dirty="0">
                <a:solidFill>
                  <a:srgbClr val="5382A1"/>
                </a:solidFill>
              </a:rPr>
              <a:t>     and </a:t>
            </a:r>
            <a:r>
              <a:rPr lang="en-GB" sz="1200" i="1" dirty="0" err="1">
                <a:solidFill>
                  <a:srgbClr val="5382A1"/>
                </a:solidFill>
              </a:rPr>
              <a:t>StackOverflowError</a:t>
            </a:r>
            <a:r>
              <a:rPr lang="en-GB" sz="1200" i="1" dirty="0">
                <a:solidFill>
                  <a:srgbClr val="5382A1"/>
                </a:solidFill>
              </a:rPr>
              <a:t> will be thrown</a:t>
            </a:r>
            <a:endParaRPr lang="en-GB" sz="1200" dirty="0">
              <a:solidFill>
                <a:srgbClr val="5382A1"/>
              </a:solidFill>
            </a:endParaRPr>
          </a:p>
        </p:txBody>
      </p:sp>
      <p:pic>
        <p:nvPicPr>
          <p:cNvPr id="14" name="Picture 3" descr="C:\Users\rxc338\Desktop\cropped-NOBUGS_FINALLOGO23.png">
            <a:extLst>
              <a:ext uri="{FF2B5EF4-FFF2-40B4-BE49-F238E27FC236}">
                <a16:creationId xmlns:a16="http://schemas.microsoft.com/office/drawing/2014/main" id="{DAD0FD40-279F-864D-8AC6-ACC785526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24" y="1449627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02">
            <a:extLst>
              <a:ext uri="{FF2B5EF4-FFF2-40B4-BE49-F238E27FC236}">
                <a16:creationId xmlns:a16="http://schemas.microsoft.com/office/drawing/2014/main" id="{9CD9B3EC-9870-5144-851D-3AC2D9D3E36B}"/>
              </a:ext>
            </a:extLst>
          </p:cNvPr>
          <p:cNvSpPr/>
          <p:nvPr/>
        </p:nvSpPr>
        <p:spPr>
          <a:xfrm>
            <a:off x="0" y="0"/>
            <a:ext cx="9143700" cy="5143500"/>
          </a:xfrm>
          <a:prstGeom prst="rect">
            <a:avLst/>
          </a:prstGeom>
          <a:solidFill>
            <a:srgbClr val="151515">
              <a:alpha val="49803"/>
            </a:srgbClr>
          </a:solidFill>
          <a:ln w="25400" cap="flat" cmpd="sng">
            <a:solidFill>
              <a:srgbClr val="3241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04">
            <a:extLst>
              <a:ext uri="{FF2B5EF4-FFF2-40B4-BE49-F238E27FC236}">
                <a16:creationId xmlns:a16="http://schemas.microsoft.com/office/drawing/2014/main" id="{01F19C03-F2EA-5F49-9F4C-F3A02CAC516F}"/>
              </a:ext>
            </a:extLst>
          </p:cNvPr>
          <p:cNvSpPr/>
          <p:nvPr/>
        </p:nvSpPr>
        <p:spPr>
          <a:xfrm>
            <a:off x="1386773" y="557687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105">
            <a:extLst>
              <a:ext uri="{FF2B5EF4-FFF2-40B4-BE49-F238E27FC236}">
                <a16:creationId xmlns:a16="http://schemas.microsoft.com/office/drawing/2014/main" id="{7BEA13C7-E7DB-0B47-BF48-0411C2087DBA}"/>
              </a:ext>
            </a:extLst>
          </p:cNvPr>
          <p:cNvSpPr txBox="1"/>
          <p:nvPr/>
        </p:nvSpPr>
        <p:spPr>
          <a:xfrm>
            <a:off x="1570786" y="597777"/>
            <a:ext cx="5671387" cy="1098000"/>
          </a:xfrm>
          <a:prstGeom prst="rect">
            <a:avLst/>
          </a:prstGeom>
          <a:noFill/>
          <a:ln>
            <a:noFill/>
          </a:ln>
        </p:spPr>
        <p:txBody>
          <a:bodyPr wrap="square" lIns="137150" tIns="137150" rIns="137150" bIns="137150" anchor="ctr" anchorCtr="0">
            <a:noAutofit/>
          </a:bodyPr>
          <a:lstStyle/>
          <a:p>
            <a:pPr lvl="0" indent="-228600">
              <a:lnSpc>
                <a:spcPct val="90000"/>
              </a:lnSpc>
              <a:buClr>
                <a:schemeClr val="lt1"/>
              </a:buClr>
              <a:buSzPct val="100000"/>
            </a:pPr>
            <a:r>
              <a:rPr lang="en-GB" sz="2800" b="1" dirty="0">
                <a:solidFill>
                  <a:schemeClr val="bg1"/>
                </a:solidFill>
              </a:rPr>
              <a:t>Asynchronous process</a:t>
            </a:r>
            <a:endParaRPr lang="en-GB"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Shape 106">
            <a:extLst>
              <a:ext uri="{FF2B5EF4-FFF2-40B4-BE49-F238E27FC236}">
                <a16:creationId xmlns:a16="http://schemas.microsoft.com/office/drawing/2014/main" id="{6585A447-4D82-D941-811B-DE2A9BA12A8A}"/>
              </a:ext>
            </a:extLst>
          </p:cNvPr>
          <p:cNvSpPr/>
          <p:nvPr/>
        </p:nvSpPr>
        <p:spPr>
          <a:xfrm>
            <a:off x="1358473" y="1935426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  ++ operator</a:t>
            </a:r>
          </a:p>
          <a:p>
            <a:pPr lvl="0" algn="ctr"/>
            <a:endParaRPr dirty="0"/>
          </a:p>
        </p:txBody>
      </p:sp>
      <p:sp>
        <p:nvSpPr>
          <p:cNvPr id="11" name="Shape 106">
            <a:extLst>
              <a:ext uri="{FF2B5EF4-FFF2-40B4-BE49-F238E27FC236}">
                <a16:creationId xmlns:a16="http://schemas.microsoft.com/office/drawing/2014/main" id="{05BC043E-C044-2043-8C1C-9FBEE832BA69}"/>
              </a:ext>
            </a:extLst>
          </p:cNvPr>
          <p:cNvSpPr/>
          <p:nvPr/>
        </p:nvSpPr>
        <p:spPr>
          <a:xfrm>
            <a:off x="1358473" y="3297417"/>
            <a:ext cx="61243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indent="-228600" algn="ctr">
              <a:lnSpc>
                <a:spcPct val="90000"/>
              </a:lnSpc>
              <a:buClr>
                <a:schemeClr val="lt1"/>
              </a:buClr>
              <a:buSzPct val="100000"/>
            </a:pPr>
            <a:r>
              <a:rPr lang="en-GB" sz="2800" b="1" dirty="0">
                <a:solidFill>
                  <a:schemeClr val="bg1"/>
                </a:solidFill>
              </a:rPr>
              <a:t> Daemon and non-daemon Thread</a:t>
            </a:r>
          </a:p>
        </p:txBody>
      </p:sp>
    </p:spTree>
    <p:extLst>
      <p:ext uri="{BB962C8B-B14F-4D97-AF65-F5344CB8AC3E}">
        <p14:creationId xmlns:p14="http://schemas.microsoft.com/office/powerpoint/2010/main" val="328717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47697"/>
            <a:ext cx="7004050" cy="508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hape 115"/>
          <p:cNvSpPr txBox="1"/>
          <p:nvPr/>
        </p:nvSpPr>
        <p:spPr>
          <a:xfrm>
            <a:off x="5654041" y="-7620"/>
            <a:ext cx="348996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Alfa Slab One"/>
                <a:cs typeface="Alfa Slab One"/>
                <a:sym typeface="Alfa Slab One"/>
              </a:rPr>
              <a:t>Try with resources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 #4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4366" y="1847731"/>
            <a:ext cx="32848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  <a:p>
            <a:pPr marL="342900" lvl="0" indent="-342900">
              <a:buAutoNum type="alphaUcParenR"/>
            </a:pPr>
            <a:endParaRPr lang="en-GB" b="1" dirty="0">
              <a:solidFill>
                <a:srgbClr val="5382A1"/>
              </a:solidFill>
            </a:endParaRPr>
          </a:p>
          <a:p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>
                <a:solidFill>
                  <a:srgbClr val="5382A1"/>
                </a:solidFill>
              </a:rPr>
              <a:t>&gt;#?#1</a:t>
            </a:r>
          </a:p>
          <a:p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&gt;&gt;#?#2</a:t>
            </a: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dirty="0">
                <a:solidFill>
                  <a:srgbClr val="5382A1"/>
                </a:solidFill>
              </a:rPr>
              <a:t>&gt;#? then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</p:txBody>
      </p:sp>
      <p:pic>
        <p:nvPicPr>
          <p:cNvPr id="7" name="Picture 3" descr="C:\Users\rxc338\Desktop\cropped-NOBUGS_FINALLOGO23.png">
            <a:extLst>
              <a:ext uri="{FF2B5EF4-FFF2-40B4-BE49-F238E27FC236}">
                <a16:creationId xmlns:a16="http://schemas.microsoft.com/office/drawing/2014/main" id="{C9AC3094-EBA6-453B-B8D9-16DCDAC6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17" y="2397894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4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47697"/>
            <a:ext cx="7004050" cy="508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hape 115"/>
          <p:cNvSpPr txBox="1"/>
          <p:nvPr/>
        </p:nvSpPr>
        <p:spPr>
          <a:xfrm>
            <a:off x="5654041" y="-7620"/>
            <a:ext cx="348996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Alfa Slab One"/>
                <a:cs typeface="Alfa Slab One"/>
                <a:sym typeface="Alfa Slab One"/>
              </a:rPr>
              <a:t>Try with resources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 #4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4366" y="1847731"/>
            <a:ext cx="32848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  <a:p>
            <a:pPr marL="342900" lvl="0" indent="-342900">
              <a:buAutoNum type="alphaUcParenR"/>
            </a:pPr>
            <a:endParaRPr lang="en-GB" b="1" dirty="0">
              <a:solidFill>
                <a:srgbClr val="5382A1"/>
              </a:solidFill>
            </a:endParaRPr>
          </a:p>
          <a:p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>
                <a:solidFill>
                  <a:srgbClr val="5382A1"/>
                </a:solidFill>
              </a:rPr>
              <a:t>&gt;#?#1</a:t>
            </a:r>
          </a:p>
          <a:p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&gt;&gt;#?#2</a:t>
            </a: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dirty="0">
                <a:solidFill>
                  <a:srgbClr val="5382A1"/>
                </a:solidFill>
              </a:rPr>
              <a:t>&gt;#? then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</p:txBody>
      </p:sp>
      <p:pic>
        <p:nvPicPr>
          <p:cNvPr id="7" name="Picture 3" descr="C:\Users\rxc338\Desktop\cropped-NOBUGS_FINALLOGO23.png">
            <a:extLst>
              <a:ext uri="{FF2B5EF4-FFF2-40B4-BE49-F238E27FC236}">
                <a16:creationId xmlns:a16="http://schemas.microsoft.com/office/drawing/2014/main" id="{C9AC3094-EBA6-453B-B8D9-16DCDAC6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17" y="2397894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02">
            <a:extLst>
              <a:ext uri="{FF2B5EF4-FFF2-40B4-BE49-F238E27FC236}">
                <a16:creationId xmlns:a16="http://schemas.microsoft.com/office/drawing/2014/main" id="{552B0848-BC28-437A-A723-E7AAAFF1EB79}"/>
              </a:ext>
            </a:extLst>
          </p:cNvPr>
          <p:cNvSpPr/>
          <p:nvPr/>
        </p:nvSpPr>
        <p:spPr>
          <a:xfrm>
            <a:off x="0" y="0"/>
            <a:ext cx="9143700" cy="5143500"/>
          </a:xfrm>
          <a:prstGeom prst="rect">
            <a:avLst/>
          </a:prstGeom>
          <a:solidFill>
            <a:srgbClr val="151515">
              <a:alpha val="49803"/>
            </a:srgbClr>
          </a:solidFill>
          <a:ln w="25400" cap="flat" cmpd="sng">
            <a:solidFill>
              <a:srgbClr val="3241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04">
            <a:extLst>
              <a:ext uri="{FF2B5EF4-FFF2-40B4-BE49-F238E27FC236}">
                <a16:creationId xmlns:a16="http://schemas.microsoft.com/office/drawing/2014/main" id="{DAE288FC-1005-48DE-83BB-610DE9B5EA65}"/>
              </a:ext>
            </a:extLst>
          </p:cNvPr>
          <p:cNvSpPr/>
          <p:nvPr/>
        </p:nvSpPr>
        <p:spPr>
          <a:xfrm>
            <a:off x="1386773" y="557687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105">
            <a:extLst>
              <a:ext uri="{FF2B5EF4-FFF2-40B4-BE49-F238E27FC236}">
                <a16:creationId xmlns:a16="http://schemas.microsoft.com/office/drawing/2014/main" id="{467BB7F4-81B8-48C2-97B0-346A1187DB8E}"/>
              </a:ext>
            </a:extLst>
          </p:cNvPr>
          <p:cNvSpPr txBox="1"/>
          <p:nvPr/>
        </p:nvSpPr>
        <p:spPr>
          <a:xfrm>
            <a:off x="1570786" y="597777"/>
            <a:ext cx="5671387" cy="1098000"/>
          </a:xfrm>
          <a:prstGeom prst="rect">
            <a:avLst/>
          </a:prstGeom>
          <a:noFill/>
          <a:ln>
            <a:noFill/>
          </a:ln>
        </p:spPr>
        <p:txBody>
          <a:bodyPr wrap="square" lIns="137150" tIns="137150" rIns="137150" bIns="137150" anchor="ctr" anchorCtr="0">
            <a:noAutofit/>
          </a:bodyPr>
          <a:lstStyle/>
          <a:p>
            <a:pPr lvl="0" algn="ctr"/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Closable can be passed from outside since Java 9</a:t>
            </a: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8BD516C8-7BEC-4F75-B4A8-1D2A024884A6}"/>
              </a:ext>
            </a:extLst>
          </p:cNvPr>
          <p:cNvSpPr/>
          <p:nvPr/>
        </p:nvSpPr>
        <p:spPr>
          <a:xfrm>
            <a:off x="1358473" y="1935426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Close method is invoked after try block is executed</a:t>
            </a:r>
            <a:endParaRPr sz="2000" b="1" dirty="0">
              <a:solidFill>
                <a:prstClr val="white"/>
              </a:solidFill>
              <a:ea typeface="+mn-ea"/>
              <a:cs typeface="+mn-cs"/>
            </a:endParaRPr>
          </a:p>
        </p:txBody>
      </p:sp>
      <p:sp>
        <p:nvSpPr>
          <p:cNvPr id="16" name="Shape 106">
            <a:extLst>
              <a:ext uri="{FF2B5EF4-FFF2-40B4-BE49-F238E27FC236}">
                <a16:creationId xmlns:a16="http://schemas.microsoft.com/office/drawing/2014/main" id="{F92848B7-424C-4198-BE5E-03A3A2B6FA74}"/>
              </a:ext>
            </a:extLst>
          </p:cNvPr>
          <p:cNvSpPr/>
          <p:nvPr/>
        </p:nvSpPr>
        <p:spPr>
          <a:xfrm>
            <a:off x="1358473" y="3297417"/>
            <a:ext cx="61243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No need to use finally to close resources</a:t>
            </a:r>
          </a:p>
        </p:txBody>
      </p:sp>
    </p:spTree>
    <p:extLst>
      <p:ext uri="{BB962C8B-B14F-4D97-AF65-F5344CB8AC3E}">
        <p14:creationId xmlns:p14="http://schemas.microsoft.com/office/powerpoint/2010/main" val="140994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5382A1"/>
                </a:solidFill>
              </a:rPr>
              <a:t>What we will do together...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2061124"/>
            <a:ext cx="8520600" cy="142394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</a:rPr>
              <a:t>Learn 10 recently released Java core concepts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</a:rPr>
              <a:t>by solving fun challenges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47697"/>
            <a:ext cx="7004050" cy="508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hape 115"/>
          <p:cNvSpPr txBox="1"/>
          <p:nvPr/>
        </p:nvSpPr>
        <p:spPr>
          <a:xfrm>
            <a:off x="5654041" y="-7620"/>
            <a:ext cx="348996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Alfa Slab One"/>
                <a:cs typeface="Alfa Slab One"/>
                <a:sym typeface="Alfa Slab One"/>
              </a:rPr>
              <a:t>Try with resources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 #4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4366" y="1847731"/>
            <a:ext cx="32848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  <a:p>
            <a:pPr marL="342900" lvl="0" indent="-342900">
              <a:buAutoNum type="alphaUcParenR"/>
            </a:pPr>
            <a:endParaRPr lang="en-GB" b="1" dirty="0">
              <a:solidFill>
                <a:srgbClr val="5382A1"/>
              </a:solidFill>
            </a:endParaRPr>
          </a:p>
          <a:p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>
                <a:solidFill>
                  <a:srgbClr val="5382A1"/>
                </a:solidFill>
              </a:rPr>
              <a:t>&gt;#?#1</a:t>
            </a:r>
          </a:p>
          <a:p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&gt;&gt;#?#2</a:t>
            </a: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dirty="0">
                <a:solidFill>
                  <a:srgbClr val="5382A1"/>
                </a:solidFill>
              </a:rPr>
              <a:t>&gt;#? then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</p:txBody>
      </p:sp>
      <p:pic>
        <p:nvPicPr>
          <p:cNvPr id="7" name="Picture 3" descr="C:\Users\rxc338\Desktop\cropped-NOBUGS_FINALLOGO23.png">
            <a:extLst>
              <a:ext uri="{FF2B5EF4-FFF2-40B4-BE49-F238E27FC236}">
                <a16:creationId xmlns:a16="http://schemas.microsoft.com/office/drawing/2014/main" id="{C9AC3094-EBA6-453B-B8D9-16DCDAC6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17" y="2397894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02">
            <a:extLst>
              <a:ext uri="{FF2B5EF4-FFF2-40B4-BE49-F238E27FC236}">
                <a16:creationId xmlns:a16="http://schemas.microsoft.com/office/drawing/2014/main" id="{552B0848-BC28-437A-A723-E7AAAFF1EB79}"/>
              </a:ext>
            </a:extLst>
          </p:cNvPr>
          <p:cNvSpPr/>
          <p:nvPr/>
        </p:nvSpPr>
        <p:spPr>
          <a:xfrm>
            <a:off x="0" y="0"/>
            <a:ext cx="9143700" cy="5143500"/>
          </a:xfrm>
          <a:prstGeom prst="rect">
            <a:avLst/>
          </a:prstGeom>
          <a:solidFill>
            <a:srgbClr val="151515">
              <a:alpha val="49803"/>
            </a:srgbClr>
          </a:solidFill>
          <a:ln w="25400" cap="flat" cmpd="sng">
            <a:solidFill>
              <a:srgbClr val="3241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04">
            <a:extLst>
              <a:ext uri="{FF2B5EF4-FFF2-40B4-BE49-F238E27FC236}">
                <a16:creationId xmlns:a16="http://schemas.microsoft.com/office/drawing/2014/main" id="{DAE288FC-1005-48DE-83BB-610DE9B5EA65}"/>
              </a:ext>
            </a:extLst>
          </p:cNvPr>
          <p:cNvSpPr/>
          <p:nvPr/>
        </p:nvSpPr>
        <p:spPr>
          <a:xfrm>
            <a:off x="1386773" y="557687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105">
            <a:extLst>
              <a:ext uri="{FF2B5EF4-FFF2-40B4-BE49-F238E27FC236}">
                <a16:creationId xmlns:a16="http://schemas.microsoft.com/office/drawing/2014/main" id="{467BB7F4-81B8-48C2-97B0-346A1187DB8E}"/>
              </a:ext>
            </a:extLst>
          </p:cNvPr>
          <p:cNvSpPr txBox="1"/>
          <p:nvPr/>
        </p:nvSpPr>
        <p:spPr>
          <a:xfrm>
            <a:off x="1570786" y="597777"/>
            <a:ext cx="5671387" cy="1098000"/>
          </a:xfrm>
          <a:prstGeom prst="rect">
            <a:avLst/>
          </a:prstGeom>
          <a:noFill/>
          <a:ln>
            <a:noFill/>
          </a:ln>
        </p:spPr>
        <p:txBody>
          <a:bodyPr wrap="square" lIns="137150" tIns="137150" rIns="137150" bIns="137150" anchor="ctr" anchorCtr="0">
            <a:noAutofit/>
          </a:bodyPr>
          <a:lstStyle/>
          <a:p>
            <a:pPr lvl="0" algn="ctr"/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Closable can be passed from outside since Java 9</a:t>
            </a: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8BD516C8-7BEC-4F75-B4A8-1D2A024884A6}"/>
              </a:ext>
            </a:extLst>
          </p:cNvPr>
          <p:cNvSpPr/>
          <p:nvPr/>
        </p:nvSpPr>
        <p:spPr>
          <a:xfrm>
            <a:off x="1358473" y="1935426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Close method is invoked after try block is executed</a:t>
            </a:r>
            <a:endParaRPr sz="2000" b="1" dirty="0">
              <a:solidFill>
                <a:prstClr val="white"/>
              </a:solidFill>
              <a:ea typeface="+mn-ea"/>
              <a:cs typeface="+mn-cs"/>
            </a:endParaRPr>
          </a:p>
        </p:txBody>
      </p:sp>
      <p:sp>
        <p:nvSpPr>
          <p:cNvPr id="16" name="Shape 106">
            <a:extLst>
              <a:ext uri="{FF2B5EF4-FFF2-40B4-BE49-F238E27FC236}">
                <a16:creationId xmlns:a16="http://schemas.microsoft.com/office/drawing/2014/main" id="{F92848B7-424C-4198-BE5E-03A3A2B6FA74}"/>
              </a:ext>
            </a:extLst>
          </p:cNvPr>
          <p:cNvSpPr/>
          <p:nvPr/>
        </p:nvSpPr>
        <p:spPr>
          <a:xfrm>
            <a:off x="1358473" y="3297417"/>
            <a:ext cx="61243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No need to use finally to close resources</a:t>
            </a:r>
          </a:p>
        </p:txBody>
      </p:sp>
    </p:spTree>
    <p:extLst>
      <p:ext uri="{BB962C8B-B14F-4D97-AF65-F5344CB8AC3E}">
        <p14:creationId xmlns:p14="http://schemas.microsoft.com/office/powerpoint/2010/main" val="78397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47697"/>
            <a:ext cx="7004050" cy="508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hape 115"/>
          <p:cNvSpPr txBox="1"/>
          <p:nvPr/>
        </p:nvSpPr>
        <p:spPr>
          <a:xfrm>
            <a:off x="5654041" y="-7620"/>
            <a:ext cx="348996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Alfa Slab One"/>
                <a:cs typeface="Alfa Slab One"/>
                <a:sym typeface="Alfa Slab One"/>
              </a:rPr>
              <a:t>Try with resources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 #4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4366" y="1847731"/>
            <a:ext cx="32848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  <a:p>
            <a:pPr marL="342900" lvl="0" indent="-342900">
              <a:buAutoNum type="alphaUcParenR"/>
            </a:pPr>
            <a:endParaRPr lang="en-GB" b="1" dirty="0">
              <a:solidFill>
                <a:srgbClr val="5382A1"/>
              </a:solidFill>
            </a:endParaRPr>
          </a:p>
          <a:p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>
                <a:solidFill>
                  <a:srgbClr val="5382A1"/>
                </a:solidFill>
              </a:rPr>
              <a:t>&gt;#?#1</a:t>
            </a:r>
          </a:p>
          <a:p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&gt;&gt;#?#2</a:t>
            </a: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dirty="0">
                <a:solidFill>
                  <a:srgbClr val="5382A1"/>
                </a:solidFill>
              </a:rPr>
              <a:t>&gt;#? then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</p:txBody>
      </p:sp>
      <p:pic>
        <p:nvPicPr>
          <p:cNvPr id="7" name="Picture 3" descr="C:\Users\rxc338\Desktop\cropped-NOBUGS_FINALLOGO23.png">
            <a:extLst>
              <a:ext uri="{FF2B5EF4-FFF2-40B4-BE49-F238E27FC236}">
                <a16:creationId xmlns:a16="http://schemas.microsoft.com/office/drawing/2014/main" id="{C9AC3094-EBA6-453B-B8D9-16DCDAC6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17" y="2397894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5389AA-15E8-4F1E-8A30-FC5A66ED40D5}"/>
              </a:ext>
            </a:extLst>
          </p:cNvPr>
          <p:cNvSpPr/>
          <p:nvPr/>
        </p:nvSpPr>
        <p:spPr>
          <a:xfrm>
            <a:off x="878310" y="3911753"/>
            <a:ext cx="2324535" cy="596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BB749-A51D-4E35-8467-00B49192A533}"/>
              </a:ext>
            </a:extLst>
          </p:cNvPr>
          <p:cNvSpPr/>
          <p:nvPr/>
        </p:nvSpPr>
        <p:spPr>
          <a:xfrm>
            <a:off x="584920" y="1408155"/>
            <a:ext cx="1943127" cy="176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47697"/>
            <a:ext cx="7004050" cy="508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hape 115"/>
          <p:cNvSpPr txBox="1"/>
          <p:nvPr/>
        </p:nvSpPr>
        <p:spPr>
          <a:xfrm>
            <a:off x="5654041" y="-7620"/>
            <a:ext cx="348996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Alfa Slab One"/>
                <a:cs typeface="Alfa Slab One"/>
                <a:sym typeface="Alfa Slab One"/>
              </a:rPr>
              <a:t>Try with resources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 #4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4366" y="1847731"/>
            <a:ext cx="32848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  <a:p>
            <a:pPr marL="342900" lvl="0" indent="-342900">
              <a:buAutoNum type="alphaUcParenR"/>
            </a:pPr>
            <a:endParaRPr lang="en-GB" b="1" dirty="0">
              <a:solidFill>
                <a:srgbClr val="5382A1"/>
              </a:solidFill>
            </a:endParaRPr>
          </a:p>
          <a:p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>
                <a:solidFill>
                  <a:srgbClr val="5382A1"/>
                </a:solidFill>
              </a:rPr>
              <a:t>&gt;#?#1</a:t>
            </a:r>
          </a:p>
          <a:p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&gt;&gt;#?#2</a:t>
            </a: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dirty="0">
                <a:solidFill>
                  <a:srgbClr val="5382A1"/>
                </a:solidFill>
              </a:rPr>
              <a:t>&gt;#? then </a:t>
            </a:r>
            <a:r>
              <a:rPr lang="en-GB" dirty="0" err="1">
                <a:solidFill>
                  <a:srgbClr val="5382A1"/>
                </a:solidFill>
              </a:rPr>
              <a:t>IOException</a:t>
            </a:r>
            <a:r>
              <a:rPr lang="en-GB" dirty="0">
                <a:solidFill>
                  <a:srgbClr val="5382A1"/>
                </a:solidFill>
              </a:rPr>
              <a:t> will be thrown</a:t>
            </a:r>
          </a:p>
        </p:txBody>
      </p:sp>
      <p:pic>
        <p:nvPicPr>
          <p:cNvPr id="7" name="Picture 3" descr="C:\Users\rxc338\Desktop\cropped-NOBUGS_FINALLOGO23.png">
            <a:extLst>
              <a:ext uri="{FF2B5EF4-FFF2-40B4-BE49-F238E27FC236}">
                <a16:creationId xmlns:a16="http://schemas.microsoft.com/office/drawing/2014/main" id="{C9AC3094-EBA6-453B-B8D9-16DCDAC6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17" y="2397894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02">
            <a:extLst>
              <a:ext uri="{FF2B5EF4-FFF2-40B4-BE49-F238E27FC236}">
                <a16:creationId xmlns:a16="http://schemas.microsoft.com/office/drawing/2014/main" id="{552B0848-BC28-437A-A723-E7AAAFF1EB79}"/>
              </a:ext>
            </a:extLst>
          </p:cNvPr>
          <p:cNvSpPr/>
          <p:nvPr/>
        </p:nvSpPr>
        <p:spPr>
          <a:xfrm>
            <a:off x="0" y="0"/>
            <a:ext cx="9143700" cy="5143500"/>
          </a:xfrm>
          <a:prstGeom prst="rect">
            <a:avLst/>
          </a:prstGeom>
          <a:solidFill>
            <a:srgbClr val="151515">
              <a:alpha val="49803"/>
            </a:srgbClr>
          </a:solidFill>
          <a:ln w="25400" cap="flat" cmpd="sng">
            <a:solidFill>
              <a:srgbClr val="3241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04">
            <a:extLst>
              <a:ext uri="{FF2B5EF4-FFF2-40B4-BE49-F238E27FC236}">
                <a16:creationId xmlns:a16="http://schemas.microsoft.com/office/drawing/2014/main" id="{DAE288FC-1005-48DE-83BB-610DE9B5EA65}"/>
              </a:ext>
            </a:extLst>
          </p:cNvPr>
          <p:cNvSpPr/>
          <p:nvPr/>
        </p:nvSpPr>
        <p:spPr>
          <a:xfrm>
            <a:off x="1386773" y="557687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105">
            <a:extLst>
              <a:ext uri="{FF2B5EF4-FFF2-40B4-BE49-F238E27FC236}">
                <a16:creationId xmlns:a16="http://schemas.microsoft.com/office/drawing/2014/main" id="{467BB7F4-81B8-48C2-97B0-346A1187DB8E}"/>
              </a:ext>
            </a:extLst>
          </p:cNvPr>
          <p:cNvSpPr txBox="1"/>
          <p:nvPr/>
        </p:nvSpPr>
        <p:spPr>
          <a:xfrm>
            <a:off x="1570786" y="597777"/>
            <a:ext cx="5671387" cy="1098000"/>
          </a:xfrm>
          <a:prstGeom prst="rect">
            <a:avLst/>
          </a:prstGeom>
          <a:noFill/>
          <a:ln>
            <a:noFill/>
          </a:ln>
        </p:spPr>
        <p:txBody>
          <a:bodyPr wrap="square" lIns="137150" tIns="137150" rIns="137150" bIns="137150" anchor="ctr" anchorCtr="0">
            <a:noAutofit/>
          </a:bodyPr>
          <a:lstStyle/>
          <a:p>
            <a:pPr lvl="0" algn="ctr"/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Closable can be passed from outside since Java 9</a:t>
            </a: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8BD516C8-7BEC-4F75-B4A8-1D2A024884A6}"/>
              </a:ext>
            </a:extLst>
          </p:cNvPr>
          <p:cNvSpPr/>
          <p:nvPr/>
        </p:nvSpPr>
        <p:spPr>
          <a:xfrm>
            <a:off x="1358473" y="1935426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Close method is invoked after try block is executed</a:t>
            </a:r>
            <a:endParaRPr sz="2000" b="1" dirty="0">
              <a:solidFill>
                <a:prstClr val="white"/>
              </a:solidFill>
              <a:ea typeface="+mn-ea"/>
              <a:cs typeface="+mn-cs"/>
            </a:endParaRPr>
          </a:p>
        </p:txBody>
      </p:sp>
      <p:sp>
        <p:nvSpPr>
          <p:cNvPr id="16" name="Shape 106">
            <a:extLst>
              <a:ext uri="{FF2B5EF4-FFF2-40B4-BE49-F238E27FC236}">
                <a16:creationId xmlns:a16="http://schemas.microsoft.com/office/drawing/2014/main" id="{F92848B7-424C-4198-BE5E-03A3A2B6FA74}"/>
              </a:ext>
            </a:extLst>
          </p:cNvPr>
          <p:cNvSpPr/>
          <p:nvPr/>
        </p:nvSpPr>
        <p:spPr>
          <a:xfrm>
            <a:off x="1358473" y="3297417"/>
            <a:ext cx="61243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No need to use finally to close resources</a:t>
            </a:r>
          </a:p>
        </p:txBody>
      </p:sp>
    </p:spTree>
    <p:extLst>
      <p:ext uri="{BB962C8B-B14F-4D97-AF65-F5344CB8AC3E}">
        <p14:creationId xmlns:p14="http://schemas.microsoft.com/office/powerpoint/2010/main" val="279624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" y="259080"/>
            <a:ext cx="71405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Shape 161"/>
          <p:cNvSpPr txBox="1"/>
          <p:nvPr/>
        </p:nvSpPr>
        <p:spPr>
          <a:xfrm>
            <a:off x="5394960" y="0"/>
            <a:ext cx="3749040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j-lt"/>
                <a:ea typeface="Calibri"/>
                <a:cs typeface="Calibri"/>
                <a:sym typeface="Calibri"/>
              </a:rPr>
              <a:t>Take and drop while </a:t>
            </a:r>
            <a:r>
              <a:rPr lang="en-GB" sz="2600" dirty="0">
                <a:solidFill>
                  <a:srgbClr val="FF0000"/>
                </a:solidFill>
                <a:latin typeface="+mj-lt"/>
                <a:ea typeface="Alfa Slab One"/>
                <a:cs typeface="Alfa Slab One"/>
                <a:sym typeface="Alfa Slab One"/>
              </a:rPr>
              <a:t>#5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1177" y="1251747"/>
            <a:ext cx="20938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>
                <a:solidFill>
                  <a:srgbClr val="5382A1"/>
                </a:solidFill>
              </a:rPr>
              <a:t>76578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>
                <a:solidFill>
                  <a:srgbClr val="5382A1"/>
                </a:solidFill>
              </a:rPr>
              <a:t>78657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786578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i="1" dirty="0">
                <a:solidFill>
                  <a:srgbClr val="5382A1"/>
                </a:solidFill>
              </a:rPr>
              <a:t>7 and random values</a:t>
            </a:r>
            <a:endParaRPr lang="en-GB" dirty="0">
              <a:solidFill>
                <a:srgbClr val="5382A1"/>
              </a:solidFill>
            </a:endParaRPr>
          </a:p>
        </p:txBody>
      </p:sp>
      <p:pic>
        <p:nvPicPr>
          <p:cNvPr id="7" name="Picture 3" descr="C:\Users\rxc338\Desktop\cropped-NOBUGS_FINALLOGO23.png">
            <a:extLst>
              <a:ext uri="{FF2B5EF4-FFF2-40B4-BE49-F238E27FC236}">
                <a16:creationId xmlns:a16="http://schemas.microsoft.com/office/drawing/2014/main" id="{EFC2604E-0369-4368-BC37-17BB2CEF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97" y="2231155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4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" y="259080"/>
            <a:ext cx="71405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Shape 161"/>
          <p:cNvSpPr txBox="1"/>
          <p:nvPr/>
        </p:nvSpPr>
        <p:spPr>
          <a:xfrm>
            <a:off x="5394960" y="0"/>
            <a:ext cx="3749040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j-lt"/>
                <a:ea typeface="Calibri"/>
                <a:cs typeface="Calibri"/>
                <a:sym typeface="Calibri"/>
              </a:rPr>
              <a:t>Take and drop while </a:t>
            </a:r>
            <a:r>
              <a:rPr lang="en-GB" sz="2600" dirty="0">
                <a:solidFill>
                  <a:srgbClr val="FF0000"/>
                </a:solidFill>
                <a:latin typeface="+mj-lt"/>
                <a:ea typeface="Alfa Slab One"/>
                <a:cs typeface="Alfa Slab One"/>
                <a:sym typeface="Alfa Slab One"/>
              </a:rPr>
              <a:t>#5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1177" y="1251747"/>
            <a:ext cx="20938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>
                <a:solidFill>
                  <a:srgbClr val="5382A1"/>
                </a:solidFill>
              </a:rPr>
              <a:t>76578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>
                <a:solidFill>
                  <a:srgbClr val="5382A1"/>
                </a:solidFill>
              </a:rPr>
              <a:t>78657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786578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i="1" dirty="0">
                <a:solidFill>
                  <a:srgbClr val="5382A1"/>
                </a:solidFill>
              </a:rPr>
              <a:t>7 and random values</a:t>
            </a:r>
            <a:endParaRPr lang="en-GB" dirty="0">
              <a:solidFill>
                <a:srgbClr val="5382A1"/>
              </a:solidFill>
            </a:endParaRPr>
          </a:p>
        </p:txBody>
      </p:sp>
      <p:pic>
        <p:nvPicPr>
          <p:cNvPr id="7" name="Picture 3" descr="C:\Users\rxc338\Desktop\cropped-NOBUGS_FINALLOGO23.png">
            <a:extLst>
              <a:ext uri="{FF2B5EF4-FFF2-40B4-BE49-F238E27FC236}">
                <a16:creationId xmlns:a16="http://schemas.microsoft.com/office/drawing/2014/main" id="{EFC2604E-0369-4368-BC37-17BB2CEF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97" y="2231155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98B59B-7724-4569-9BF3-70AF97C74895}"/>
              </a:ext>
            </a:extLst>
          </p:cNvPr>
          <p:cNvSpPr/>
          <p:nvPr/>
        </p:nvSpPr>
        <p:spPr>
          <a:xfrm>
            <a:off x="3298488" y="1107589"/>
            <a:ext cx="604646" cy="176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4D2CE-FF4F-4191-9FC9-C595BA60052F}"/>
              </a:ext>
            </a:extLst>
          </p:cNvPr>
          <p:cNvSpPr/>
          <p:nvPr/>
        </p:nvSpPr>
        <p:spPr>
          <a:xfrm>
            <a:off x="4144626" y="913973"/>
            <a:ext cx="479762" cy="176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27CD1E-51C6-411D-9F04-AC6F6D22641D}"/>
              </a:ext>
            </a:extLst>
          </p:cNvPr>
          <p:cNvGrpSpPr/>
          <p:nvPr/>
        </p:nvGrpSpPr>
        <p:grpSpPr>
          <a:xfrm>
            <a:off x="0" y="0"/>
            <a:ext cx="9143700" cy="5143500"/>
            <a:chOff x="0" y="0"/>
            <a:chExt cx="9143700" cy="5143500"/>
          </a:xfrm>
        </p:grpSpPr>
        <p:sp>
          <p:nvSpPr>
            <p:cNvPr id="15" name="Shape 102">
              <a:extLst>
                <a:ext uri="{FF2B5EF4-FFF2-40B4-BE49-F238E27FC236}">
                  <a16:creationId xmlns:a16="http://schemas.microsoft.com/office/drawing/2014/main" id="{E7973A04-8482-42C6-A566-A4824AADA01E}"/>
                </a:ext>
              </a:extLst>
            </p:cNvPr>
            <p:cNvSpPr/>
            <p:nvPr/>
          </p:nvSpPr>
          <p:spPr>
            <a:xfrm>
              <a:off x="0" y="0"/>
              <a:ext cx="9143700" cy="5143500"/>
            </a:xfrm>
            <a:prstGeom prst="rect">
              <a:avLst/>
            </a:prstGeom>
            <a:solidFill>
              <a:srgbClr val="151515">
                <a:alpha val="49803"/>
              </a:srgbClr>
            </a:solidFill>
            <a:ln w="25400" cap="flat" cmpd="sng">
              <a:solidFill>
                <a:srgbClr val="32414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04">
              <a:extLst>
                <a:ext uri="{FF2B5EF4-FFF2-40B4-BE49-F238E27FC236}">
                  <a16:creationId xmlns:a16="http://schemas.microsoft.com/office/drawing/2014/main" id="{CB22C461-7AEA-4275-B81C-583E6CE285CF}"/>
                </a:ext>
              </a:extLst>
            </p:cNvPr>
            <p:cNvSpPr/>
            <p:nvPr/>
          </p:nvSpPr>
          <p:spPr>
            <a:xfrm>
              <a:off x="1386773" y="557687"/>
              <a:ext cx="60960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05">
              <a:extLst>
                <a:ext uri="{FF2B5EF4-FFF2-40B4-BE49-F238E27FC236}">
                  <a16:creationId xmlns:a16="http://schemas.microsoft.com/office/drawing/2014/main" id="{536CD899-8BC1-49C0-B3E5-799D7CE1D42C}"/>
                </a:ext>
              </a:extLst>
            </p:cNvPr>
            <p:cNvSpPr txBox="1"/>
            <p:nvPr/>
          </p:nvSpPr>
          <p:spPr>
            <a:xfrm>
              <a:off x="1570786" y="597777"/>
              <a:ext cx="5671387" cy="1098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7150" tIns="137150" rIns="137150" bIns="137150" anchor="ctr" anchorCtr="0">
              <a:noAutofit/>
            </a:bodyPr>
            <a:lstStyle/>
            <a:p>
              <a:pPr lvl="0" algn="ctr"/>
              <a:r>
                <a:rPr lang="en-GB" sz="2000" b="1" dirty="0">
                  <a:solidFill>
                    <a:prstClr val="white"/>
                  </a:solidFill>
                  <a:ea typeface="+mn-ea"/>
                  <a:cs typeface="+mn-cs"/>
                </a:rPr>
                <a:t>Take and Drop while will break when the condition is false</a:t>
              </a:r>
            </a:p>
          </p:txBody>
        </p:sp>
        <p:sp>
          <p:nvSpPr>
            <p:cNvPr id="18" name="Shape 106">
              <a:extLst>
                <a:ext uri="{FF2B5EF4-FFF2-40B4-BE49-F238E27FC236}">
                  <a16:creationId xmlns:a16="http://schemas.microsoft.com/office/drawing/2014/main" id="{7BB75E6F-CEBD-42CF-A8BF-43E15745D772}"/>
                </a:ext>
              </a:extLst>
            </p:cNvPr>
            <p:cNvSpPr/>
            <p:nvPr/>
          </p:nvSpPr>
          <p:spPr>
            <a:xfrm>
              <a:off x="1358473" y="1935426"/>
              <a:ext cx="60960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GB" sz="2000" b="1" dirty="0">
                  <a:solidFill>
                    <a:prstClr val="white"/>
                  </a:solidFill>
                  <a:ea typeface="+mn-ea"/>
                  <a:cs typeface="+mn-cs"/>
                </a:rPr>
                <a:t>Set interface has unordered elements</a:t>
              </a:r>
            </a:p>
          </p:txBody>
        </p:sp>
        <p:sp>
          <p:nvSpPr>
            <p:cNvPr id="19" name="Shape 106">
              <a:extLst>
                <a:ext uri="{FF2B5EF4-FFF2-40B4-BE49-F238E27FC236}">
                  <a16:creationId xmlns:a16="http://schemas.microsoft.com/office/drawing/2014/main" id="{87159F5B-3F6B-436D-998A-DB330C840C7C}"/>
                </a:ext>
              </a:extLst>
            </p:cNvPr>
            <p:cNvSpPr/>
            <p:nvPr/>
          </p:nvSpPr>
          <p:spPr>
            <a:xfrm>
              <a:off x="1358473" y="3297417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GB" sz="2000" b="1" dirty="0" err="1">
                  <a:solidFill>
                    <a:prstClr val="white"/>
                  </a:solidFill>
                  <a:ea typeface="+mn-ea"/>
                  <a:cs typeface="+mn-cs"/>
                </a:rPr>
                <a:t>Stream.flatMap</a:t>
              </a:r>
              <a:r>
                <a:rPr lang="en-GB" sz="2000" b="1" dirty="0">
                  <a:solidFill>
                    <a:prstClr val="white"/>
                  </a:solidFill>
                  <a:ea typeface="+mn-ea"/>
                  <a:cs typeface="+mn-cs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" y="259080"/>
            <a:ext cx="71405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Shape 161"/>
          <p:cNvSpPr txBox="1"/>
          <p:nvPr/>
        </p:nvSpPr>
        <p:spPr>
          <a:xfrm>
            <a:off x="5394960" y="0"/>
            <a:ext cx="3749040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j-lt"/>
                <a:ea typeface="Calibri"/>
                <a:cs typeface="Calibri"/>
                <a:sym typeface="Calibri"/>
              </a:rPr>
              <a:t>Take and drop while </a:t>
            </a:r>
            <a:r>
              <a:rPr lang="en-GB" sz="2600" dirty="0">
                <a:solidFill>
                  <a:srgbClr val="FF0000"/>
                </a:solidFill>
                <a:latin typeface="+mj-lt"/>
                <a:ea typeface="Alfa Slab One"/>
                <a:cs typeface="Alfa Slab One"/>
                <a:sym typeface="Alfa Slab One"/>
              </a:rPr>
              <a:t>#5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1177" y="1251747"/>
            <a:ext cx="20938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>
                <a:solidFill>
                  <a:srgbClr val="5382A1"/>
                </a:solidFill>
              </a:rPr>
              <a:t>76578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>
                <a:solidFill>
                  <a:srgbClr val="5382A1"/>
                </a:solidFill>
              </a:rPr>
              <a:t>78657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786578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i="1" dirty="0">
                <a:solidFill>
                  <a:srgbClr val="5382A1"/>
                </a:solidFill>
              </a:rPr>
              <a:t>7 and random values</a:t>
            </a:r>
            <a:endParaRPr lang="en-GB" dirty="0">
              <a:solidFill>
                <a:srgbClr val="5382A1"/>
              </a:solidFill>
            </a:endParaRPr>
          </a:p>
        </p:txBody>
      </p:sp>
      <p:pic>
        <p:nvPicPr>
          <p:cNvPr id="7" name="Picture 3" descr="C:\Users\rxc338\Desktop\cropped-NOBUGS_FINALLOGO23.png">
            <a:extLst>
              <a:ext uri="{FF2B5EF4-FFF2-40B4-BE49-F238E27FC236}">
                <a16:creationId xmlns:a16="http://schemas.microsoft.com/office/drawing/2014/main" id="{EFC2604E-0369-4368-BC37-17BB2CEF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97" y="2231155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98B59B-7724-4569-9BF3-70AF97C74895}"/>
              </a:ext>
            </a:extLst>
          </p:cNvPr>
          <p:cNvSpPr/>
          <p:nvPr/>
        </p:nvSpPr>
        <p:spPr>
          <a:xfrm>
            <a:off x="3298488" y="1107589"/>
            <a:ext cx="604646" cy="176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4D2CE-FF4F-4191-9FC9-C595BA60052F}"/>
              </a:ext>
            </a:extLst>
          </p:cNvPr>
          <p:cNvSpPr/>
          <p:nvPr/>
        </p:nvSpPr>
        <p:spPr>
          <a:xfrm>
            <a:off x="4144626" y="913973"/>
            <a:ext cx="479762" cy="176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6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" y="259080"/>
            <a:ext cx="71405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Shape 161"/>
          <p:cNvSpPr txBox="1"/>
          <p:nvPr/>
        </p:nvSpPr>
        <p:spPr>
          <a:xfrm>
            <a:off x="5394960" y="0"/>
            <a:ext cx="3749040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j-lt"/>
                <a:ea typeface="Calibri"/>
                <a:cs typeface="Calibri"/>
                <a:sym typeface="Calibri"/>
              </a:rPr>
              <a:t>Take and drop while </a:t>
            </a:r>
            <a:r>
              <a:rPr lang="en-GB" sz="2600" dirty="0">
                <a:solidFill>
                  <a:srgbClr val="FF0000"/>
                </a:solidFill>
                <a:latin typeface="+mj-lt"/>
                <a:ea typeface="Alfa Slab One"/>
                <a:cs typeface="Alfa Slab One"/>
                <a:sym typeface="Alfa Slab One"/>
              </a:rPr>
              <a:t>#5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1177" y="1251747"/>
            <a:ext cx="20938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>
                <a:solidFill>
                  <a:srgbClr val="5382A1"/>
                </a:solidFill>
              </a:rPr>
              <a:t>76578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>
                <a:solidFill>
                  <a:srgbClr val="5382A1"/>
                </a:solidFill>
              </a:rPr>
              <a:t>78657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786578</a:t>
            </a:r>
          </a:p>
          <a:p>
            <a:pPr lvl="0"/>
            <a:br>
              <a:rPr lang="en-GB" i="1" dirty="0">
                <a:solidFill>
                  <a:srgbClr val="5382A1"/>
                </a:solidFill>
              </a:rPr>
            </a:br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i="1" dirty="0">
                <a:solidFill>
                  <a:srgbClr val="5382A1"/>
                </a:solidFill>
              </a:rPr>
              <a:t>7 and random values</a:t>
            </a:r>
            <a:endParaRPr lang="en-GB" dirty="0">
              <a:solidFill>
                <a:srgbClr val="5382A1"/>
              </a:solidFill>
            </a:endParaRPr>
          </a:p>
        </p:txBody>
      </p:sp>
      <p:pic>
        <p:nvPicPr>
          <p:cNvPr id="7" name="Picture 3" descr="C:\Users\rxc338\Desktop\cropped-NOBUGS_FINALLOGO23.png">
            <a:extLst>
              <a:ext uri="{FF2B5EF4-FFF2-40B4-BE49-F238E27FC236}">
                <a16:creationId xmlns:a16="http://schemas.microsoft.com/office/drawing/2014/main" id="{EFC2604E-0369-4368-BC37-17BB2CEF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97" y="2231155"/>
            <a:ext cx="932648" cy="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02">
            <a:extLst>
              <a:ext uri="{FF2B5EF4-FFF2-40B4-BE49-F238E27FC236}">
                <a16:creationId xmlns:a16="http://schemas.microsoft.com/office/drawing/2014/main" id="{6A9268BA-9760-4D66-8918-8082440AE55F}"/>
              </a:ext>
            </a:extLst>
          </p:cNvPr>
          <p:cNvSpPr/>
          <p:nvPr/>
        </p:nvSpPr>
        <p:spPr>
          <a:xfrm>
            <a:off x="0" y="0"/>
            <a:ext cx="9143700" cy="5143500"/>
          </a:xfrm>
          <a:prstGeom prst="rect">
            <a:avLst/>
          </a:prstGeom>
          <a:solidFill>
            <a:srgbClr val="151515">
              <a:alpha val="49803"/>
            </a:srgbClr>
          </a:solidFill>
          <a:ln w="25400" cap="flat" cmpd="sng">
            <a:solidFill>
              <a:srgbClr val="32414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04">
            <a:extLst>
              <a:ext uri="{FF2B5EF4-FFF2-40B4-BE49-F238E27FC236}">
                <a16:creationId xmlns:a16="http://schemas.microsoft.com/office/drawing/2014/main" id="{F76776AC-AF91-43F9-8221-B196A7CEB3A6}"/>
              </a:ext>
            </a:extLst>
          </p:cNvPr>
          <p:cNvSpPr/>
          <p:nvPr/>
        </p:nvSpPr>
        <p:spPr>
          <a:xfrm>
            <a:off x="1386773" y="557687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105">
            <a:extLst>
              <a:ext uri="{FF2B5EF4-FFF2-40B4-BE49-F238E27FC236}">
                <a16:creationId xmlns:a16="http://schemas.microsoft.com/office/drawing/2014/main" id="{6629379A-056E-4E87-9996-A7A94714C723}"/>
              </a:ext>
            </a:extLst>
          </p:cNvPr>
          <p:cNvSpPr txBox="1"/>
          <p:nvPr/>
        </p:nvSpPr>
        <p:spPr>
          <a:xfrm>
            <a:off x="1570786" y="597777"/>
            <a:ext cx="5671387" cy="1098000"/>
          </a:xfrm>
          <a:prstGeom prst="rect">
            <a:avLst/>
          </a:prstGeom>
          <a:noFill/>
          <a:ln>
            <a:noFill/>
          </a:ln>
        </p:spPr>
        <p:txBody>
          <a:bodyPr wrap="square" lIns="137150" tIns="137150" rIns="137150" bIns="137150" anchor="ctr" anchorCtr="0">
            <a:noAutofit/>
          </a:bodyPr>
          <a:lstStyle/>
          <a:p>
            <a:pPr lvl="0" algn="ctr"/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Take and Drop while will break when the condition is false</a:t>
            </a:r>
          </a:p>
        </p:txBody>
      </p:sp>
      <p:sp>
        <p:nvSpPr>
          <p:cNvPr id="10" name="Shape 106">
            <a:extLst>
              <a:ext uri="{FF2B5EF4-FFF2-40B4-BE49-F238E27FC236}">
                <a16:creationId xmlns:a16="http://schemas.microsoft.com/office/drawing/2014/main" id="{B161BD7C-BBCF-4F5C-9D67-56835829C8E2}"/>
              </a:ext>
            </a:extLst>
          </p:cNvPr>
          <p:cNvSpPr/>
          <p:nvPr/>
        </p:nvSpPr>
        <p:spPr>
          <a:xfrm>
            <a:off x="1358473" y="1935426"/>
            <a:ext cx="60960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Set interface has unordered elements</a:t>
            </a:r>
          </a:p>
        </p:txBody>
      </p:sp>
      <p:sp>
        <p:nvSpPr>
          <p:cNvPr id="11" name="Shape 106">
            <a:extLst>
              <a:ext uri="{FF2B5EF4-FFF2-40B4-BE49-F238E27FC236}">
                <a16:creationId xmlns:a16="http://schemas.microsoft.com/office/drawing/2014/main" id="{5901E225-A0DF-4F6D-A23B-151BFE475FEC}"/>
              </a:ext>
            </a:extLst>
          </p:cNvPr>
          <p:cNvSpPr/>
          <p:nvPr/>
        </p:nvSpPr>
        <p:spPr>
          <a:xfrm>
            <a:off x="1358473" y="3297417"/>
            <a:ext cx="6124300" cy="1216800"/>
          </a:xfrm>
          <a:prstGeom prst="roundRect">
            <a:avLst>
              <a:gd name="adj" fmla="val 16667"/>
            </a:avLst>
          </a:prstGeom>
          <a:solidFill>
            <a:srgbClr val="445A64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000" b="1" dirty="0" err="1">
                <a:solidFill>
                  <a:prstClr val="white"/>
                </a:solidFill>
                <a:ea typeface="+mn-ea"/>
                <a:cs typeface="+mn-cs"/>
              </a:rPr>
              <a:t>Stream.flatMap</a:t>
            </a:r>
            <a:r>
              <a:rPr lang="en-GB" sz="2000" b="1" dirty="0">
                <a:solidFill>
                  <a:prstClr val="white"/>
                </a:solidFill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9325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0322" y="1457275"/>
            <a:ext cx="4675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6.	</a:t>
            </a:r>
            <a:r>
              <a:rPr lang="en-GB" sz="28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CompletableFuture</a:t>
            </a:r>
            <a:endParaRPr lang="en-GB" sz="2800" dirty="0">
              <a:solidFill>
                <a:srgbClr val="5382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7.	Type Inference (</a:t>
            </a:r>
            <a:r>
              <a:rPr lang="en-GB" sz="28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8.	Collection Factories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9.	Functional Interfaces</a:t>
            </a:r>
          </a:p>
          <a:p>
            <a:pPr marL="45720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10.	 </a:t>
            </a:r>
            <a:r>
              <a:rPr lang="en-GB" sz="28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ProcessHandle</a:t>
            </a: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5382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5382A1"/>
                </a:solidFill>
              </a:rPr>
              <a:t>Topics we will cover – Part II</a:t>
            </a:r>
          </a:p>
        </p:txBody>
      </p:sp>
    </p:spTree>
    <p:extLst>
      <p:ext uri="{BB962C8B-B14F-4D97-AF65-F5344CB8AC3E}">
        <p14:creationId xmlns:p14="http://schemas.microsoft.com/office/powerpoint/2010/main" val="200637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9738196-ACAD-45D5-A003-88268444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17" y="880024"/>
            <a:ext cx="1656000" cy="454572"/>
          </a:xfrm>
          <a:prstGeom prst="rect">
            <a:avLst/>
          </a:prstGeom>
        </p:spPr>
      </p:pic>
      <p:sp>
        <p:nvSpPr>
          <p:cNvPr id="10" name="Shape 67">
            <a:extLst>
              <a:ext uri="{FF2B5EF4-FFF2-40B4-BE49-F238E27FC236}">
                <a16:creationId xmlns:a16="http://schemas.microsoft.com/office/drawing/2014/main" id="{32A3D7D4-83D5-E142-87A7-50C9156C87D7}"/>
              </a:ext>
            </a:extLst>
          </p:cNvPr>
          <p:cNvSpPr txBox="1">
            <a:spLocks/>
          </p:cNvSpPr>
          <p:nvPr/>
        </p:nvSpPr>
        <p:spPr>
          <a:xfrm>
            <a:off x="584799" y="2578973"/>
            <a:ext cx="4072926" cy="21109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457200" indent="-228600">
              <a:lnSpc>
                <a:spcPct val="150000"/>
              </a:lnSpc>
              <a:buFont typeface="Proxima Nova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Java == </a:t>
            </a:r>
            <a:r>
              <a:rPr lang="en-GB" sz="2400" dirty="0">
                <a:solidFill>
                  <a:srgbClr val="5382A1"/>
                </a:solidFill>
                <a:sym typeface="Wingdings" panose="05000000000000000000" pitchFamily="2" charset="2"/>
              </a:rPr>
              <a:t></a:t>
            </a:r>
            <a:r>
              <a:rPr lang="en-GB" sz="2400" dirty="0">
                <a:solidFill>
                  <a:srgbClr val="5382A1"/>
                </a:solidFill>
              </a:rPr>
              <a:t> since 2007</a:t>
            </a:r>
            <a:endParaRPr lang="en-GB" sz="400" dirty="0">
              <a:solidFill>
                <a:srgbClr val="5382A1"/>
              </a:solidFill>
            </a:endParaRPr>
          </a:p>
          <a:p>
            <a:pPr marL="457200" indent="-228600">
              <a:lnSpc>
                <a:spcPct val="150000"/>
              </a:lnSpc>
              <a:buFont typeface="Proxima Nova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Consultant @ Version 1</a:t>
            </a:r>
          </a:p>
          <a:p>
            <a:pPr marL="457200" indent="-228600">
              <a:lnSpc>
                <a:spcPct val="150000"/>
              </a:lnSpc>
              <a:buFont typeface="Proxima Nova"/>
              <a:buChar char="-"/>
            </a:pPr>
            <a:r>
              <a:rPr lang="en-GB" sz="2400" dirty="0">
                <a:solidFill>
                  <a:srgbClr val="00B050"/>
                </a:solidFill>
              </a:rPr>
              <a:t>💚</a:t>
            </a:r>
            <a:r>
              <a:rPr lang="en-GB" sz="2400" dirty="0">
                <a:solidFill>
                  <a:srgbClr val="5382A1"/>
                </a:solidFill>
              </a:rPr>
              <a:t> Clean Code &amp; TDD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8750" y="226454"/>
            <a:ext cx="8505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5382A1"/>
                </a:solidFill>
              </a:rPr>
              <a:t>Get to know me...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86924" y="799154"/>
            <a:ext cx="4698810" cy="18104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b="1" dirty="0">
                <a:solidFill>
                  <a:srgbClr val="6AA84F"/>
                </a:solidFill>
              </a:rPr>
              <a:t>Barry Evans</a:t>
            </a:r>
            <a:endParaRPr lang="en-GB" sz="100" b="1" dirty="0">
              <a:solidFill>
                <a:srgbClr val="6AA84F"/>
              </a:solidFill>
            </a:endParaRP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Made in (N) Ireland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Live in Dublin </a:t>
            </a:r>
          </a:p>
        </p:txBody>
      </p:sp>
      <p:pic>
        <p:nvPicPr>
          <p:cNvPr id="7" name="Shape 68" descr="Barry silicon republic photo (3).jpg">
            <a:extLst>
              <a:ext uri="{FF2B5EF4-FFF2-40B4-BE49-F238E27FC236}">
                <a16:creationId xmlns:a16="http://schemas.microsoft.com/office/drawing/2014/main" id="{678C1174-F55D-1144-BF51-E6F4D30D34FA}"/>
              </a:ext>
            </a:extLst>
          </p:cNvPr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6547" y="886203"/>
            <a:ext cx="1554424" cy="15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69">
            <a:extLst>
              <a:ext uri="{FF2B5EF4-FFF2-40B4-BE49-F238E27FC236}">
                <a16:creationId xmlns:a16="http://schemas.microsoft.com/office/drawing/2014/main" id="{CEA2B7A3-9C04-7844-8A19-FA434D14D776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6603" y="1468295"/>
            <a:ext cx="954775" cy="9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67">
            <a:extLst>
              <a:ext uri="{FF2B5EF4-FFF2-40B4-BE49-F238E27FC236}">
                <a16:creationId xmlns:a16="http://schemas.microsoft.com/office/drawing/2014/main" id="{8BCE2A9B-14D9-4791-9245-875F1C559AE1}"/>
              </a:ext>
            </a:extLst>
          </p:cNvPr>
          <p:cNvSpPr txBox="1">
            <a:spLocks/>
          </p:cNvSpPr>
          <p:nvPr/>
        </p:nvSpPr>
        <p:spPr>
          <a:xfrm>
            <a:off x="4521399" y="2565094"/>
            <a:ext cx="4355700" cy="2088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r>
              <a:rPr lang="en-GB" sz="2000" dirty="0">
                <a:solidFill>
                  <a:srgbClr val="5382A1"/>
                </a:solidFill>
              </a:rPr>
              <a:t>Dublin Java User Group Co-lead</a:t>
            </a:r>
            <a:endParaRPr lang="en-GB" sz="2400" dirty="0">
              <a:solidFill>
                <a:srgbClr val="5382A1"/>
              </a:solidFill>
            </a:endParaRPr>
          </a:p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r>
              <a:rPr lang="en-GB" sz="2400" dirty="0">
                <a:solidFill>
                  <a:srgbClr val="5382A1"/>
                </a:solidFill>
              </a:rPr>
              <a:t>http://DubJUG.org</a:t>
            </a:r>
            <a:endParaRPr lang="en-GB" sz="900" dirty="0">
              <a:solidFill>
                <a:srgbClr val="5382A1"/>
              </a:solidFill>
            </a:endParaRPr>
          </a:p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r>
              <a:rPr lang="en-GB" sz="2400" b="1" dirty="0">
                <a:solidFill>
                  <a:srgbClr val="FF0000"/>
                </a:solidFill>
              </a:rPr>
              <a:t>💔</a:t>
            </a:r>
            <a:r>
              <a:rPr lang="en-GB" sz="2400" dirty="0">
                <a:solidFill>
                  <a:srgbClr val="5382A1"/>
                </a:solidFill>
              </a:rPr>
              <a:t> Bugs &amp; Untested Code</a:t>
            </a:r>
          </a:p>
        </p:txBody>
      </p:sp>
      <p:pic>
        <p:nvPicPr>
          <p:cNvPr id="3074" name="Picture 2" descr="Image result for shamrock">
            <a:extLst>
              <a:ext uri="{FF2B5EF4-FFF2-40B4-BE49-F238E27FC236}">
                <a16:creationId xmlns:a16="http://schemas.microsoft.com/office/drawing/2014/main" id="{ACA9D0D3-B522-4714-B438-9C7D2378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24" y="2007694"/>
            <a:ext cx="441025" cy="44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2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B4AA17-6703-45C1-9EDC-7ADE7538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97" y="143376"/>
            <a:ext cx="7415095" cy="5000124"/>
          </a:xfrm>
          <a:prstGeom prst="rect">
            <a:avLst/>
          </a:prstGeom>
        </p:spPr>
      </p:pic>
      <p:grpSp>
        <p:nvGrpSpPr>
          <p:cNvPr id="167" name="Shape 167"/>
          <p:cNvGrpSpPr/>
          <p:nvPr/>
        </p:nvGrpSpPr>
        <p:grpSpPr>
          <a:xfrm>
            <a:off x="6883538" y="1716334"/>
            <a:ext cx="2205968" cy="3227294"/>
            <a:chOff x="6904976" y="667727"/>
            <a:chExt cx="2246962" cy="2506293"/>
          </a:xfrm>
        </p:grpSpPr>
        <p:sp>
          <p:nvSpPr>
            <p:cNvPr id="168" name="Shape 168"/>
            <p:cNvSpPr/>
            <p:nvPr/>
          </p:nvSpPr>
          <p:spPr>
            <a:xfrm>
              <a:off x="6904976" y="670880"/>
              <a:ext cx="2154000" cy="250314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/>
            </a:p>
          </p:txBody>
        </p:sp>
        <p:grpSp>
          <p:nvGrpSpPr>
            <p:cNvPr id="169" name="Shape 169"/>
            <p:cNvGrpSpPr/>
            <p:nvPr/>
          </p:nvGrpSpPr>
          <p:grpSpPr>
            <a:xfrm>
              <a:off x="7048496" y="667727"/>
              <a:ext cx="2103442" cy="2506291"/>
              <a:chOff x="7067548" y="1671652"/>
              <a:chExt cx="1682754" cy="1906070"/>
            </a:xfrm>
          </p:grpSpPr>
          <p:sp>
            <p:nvSpPr>
              <p:cNvPr id="170" name="Shape 170"/>
              <p:cNvSpPr txBox="1"/>
              <p:nvPr/>
            </p:nvSpPr>
            <p:spPr>
              <a:xfrm>
                <a:off x="7067548" y="1671652"/>
                <a:ext cx="1676400" cy="474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sz="1200" dirty="0"/>
                  <a:t>A)</a:t>
                </a:r>
              </a:p>
              <a:p>
                <a:pPr lvl="0"/>
                <a:r>
                  <a:rPr lang="en-GB" sz="1100" dirty="0">
                    <a:solidFill>
                      <a:srgbClr val="5382A1"/>
                    </a:solidFill>
                  </a:rPr>
                  <a:t>time to go home :( Rating: 0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&amp; the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jvm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terminates</a:t>
                </a:r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7067550" y="2141441"/>
                <a:ext cx="1676400" cy="474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GB" sz="1200" dirty="0"/>
                  <a:t>B)</a:t>
                </a:r>
              </a:p>
              <a:p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time to go home :( Rating: 14</a:t>
                </a:r>
                <a:br>
                  <a:rPr lang="en-GB" sz="1100" dirty="0">
                    <a:solidFill>
                      <a:srgbClr val="5382A1"/>
                    </a:solidFill>
                    <a:sym typeface="Proxima Nova"/>
                  </a:rPr>
                </a:br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&amp; </a:t>
                </a:r>
                <a:r>
                  <a:rPr lang="en-GB" sz="1100" dirty="0">
                    <a:solidFill>
                      <a:srgbClr val="5382A1"/>
                    </a:solidFill>
                  </a:rPr>
                  <a:t>the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jvm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terminates</a:t>
                </a: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7067549" y="2628126"/>
                <a:ext cx="1676400" cy="474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GB" sz="1200" dirty="0"/>
                  <a:t>C)</a:t>
                </a:r>
              </a:p>
              <a:p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time to go home :( Rating: 14</a:t>
                </a:r>
                <a:br>
                  <a:rPr lang="en-GB" sz="1100" dirty="0">
                    <a:solidFill>
                      <a:srgbClr val="5382A1"/>
                    </a:solidFill>
                    <a:sym typeface="Proxima Nova"/>
                  </a:rPr>
                </a:br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&amp; </a:t>
                </a:r>
                <a:r>
                  <a:rPr lang="en-GB" sz="1100" dirty="0">
                    <a:solidFill>
                      <a:srgbClr val="5382A1"/>
                    </a:solidFill>
                  </a:rPr>
                  <a:t>the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jvm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does not terminate</a:t>
                </a:r>
                <a:endParaRPr lang="en-GB" sz="1100" dirty="0">
                  <a:solidFill>
                    <a:srgbClr val="5382A1"/>
                  </a:solidFill>
                  <a:sym typeface="Proxima Nova"/>
                </a:endParaRPr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7073902" y="3103639"/>
                <a:ext cx="1676400" cy="474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sz="1200" dirty="0"/>
                  <a:t>D)</a:t>
                </a:r>
              </a:p>
              <a:p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Rating: 14 time to go home :(</a:t>
                </a:r>
                <a:br>
                  <a:rPr lang="en-GB" sz="1100" dirty="0">
                    <a:solidFill>
                      <a:srgbClr val="5382A1"/>
                    </a:solidFill>
                    <a:sym typeface="Proxima Nova"/>
                  </a:rPr>
                </a:br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&amp; </a:t>
                </a:r>
                <a:r>
                  <a:rPr lang="en-GB" sz="1100" dirty="0">
                    <a:solidFill>
                      <a:srgbClr val="5382A1"/>
                    </a:solidFill>
                  </a:rPr>
                  <a:t>the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jvm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does not terminate</a:t>
                </a:r>
              </a:p>
            </p:txBody>
          </p:sp>
        </p:grpSp>
      </p:grpSp>
      <p:sp>
        <p:nvSpPr>
          <p:cNvPr id="175" name="Shape 175"/>
          <p:cNvSpPr txBox="1"/>
          <p:nvPr/>
        </p:nvSpPr>
        <p:spPr>
          <a:xfrm>
            <a:off x="6997700" y="76200"/>
            <a:ext cx="2069700" cy="9665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Completable Future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#6</a:t>
            </a:r>
          </a:p>
        </p:txBody>
      </p:sp>
      <p:pic>
        <p:nvPicPr>
          <p:cNvPr id="22" name="Picture 3" descr="C:\Users\rxc338\Desktop\cropped-NOBUGS_FINALLOGO23.png">
            <a:extLst>
              <a:ext uri="{FF2B5EF4-FFF2-40B4-BE49-F238E27FC236}">
                <a16:creationId xmlns:a16="http://schemas.microsoft.com/office/drawing/2014/main" id="{A6E5C997-68A0-48F8-820B-8DE88383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929" y="3332011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8750" y="226454"/>
            <a:ext cx="8505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5382A1"/>
                </a:solidFill>
              </a:rPr>
              <a:t>Lets learn together…</a:t>
            </a:r>
          </a:p>
        </p:txBody>
      </p:sp>
      <p:sp>
        <p:nvSpPr>
          <p:cNvPr id="14" name="Shape 60">
            <a:extLst>
              <a:ext uri="{FF2B5EF4-FFF2-40B4-BE49-F238E27FC236}">
                <a16:creationId xmlns:a16="http://schemas.microsoft.com/office/drawing/2014/main" id="{FFB4DFDB-02E0-41A9-9735-31A1B8AEF5AA}"/>
              </a:ext>
            </a:extLst>
          </p:cNvPr>
          <p:cNvSpPr txBox="1">
            <a:spLocks/>
          </p:cNvSpPr>
          <p:nvPr/>
        </p:nvSpPr>
        <p:spPr>
          <a:xfrm>
            <a:off x="3657065" y="4781322"/>
            <a:ext cx="1728669" cy="362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>
              <a:buNone/>
            </a:pPr>
            <a:endParaRPr lang="en-GB" sz="1200" b="1" dirty="0">
              <a:solidFill>
                <a:srgbClr val="5382A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C79E3-2620-439F-8F3E-EA269D374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51702" y="1310846"/>
            <a:ext cx="4173217" cy="31299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042A91-0E6E-4C3D-A490-14D397F6D732}"/>
              </a:ext>
            </a:extLst>
          </p:cNvPr>
          <p:cNvGrpSpPr/>
          <p:nvPr/>
        </p:nvGrpSpPr>
        <p:grpSpPr>
          <a:xfrm>
            <a:off x="4357543" y="789192"/>
            <a:ext cx="4675057" cy="3897726"/>
            <a:chOff x="4357543" y="789192"/>
            <a:chExt cx="4675057" cy="3897726"/>
          </a:xfrm>
        </p:grpSpPr>
        <p:pic>
          <p:nvPicPr>
            <p:cNvPr id="7" name="Shape 68" descr="Barry silicon republic photo (3).jpg">
              <a:extLst>
                <a:ext uri="{FF2B5EF4-FFF2-40B4-BE49-F238E27FC236}">
                  <a16:creationId xmlns:a16="http://schemas.microsoft.com/office/drawing/2014/main" id="{678C1174-F55D-1144-BF51-E6F4D30D34FA}"/>
                </a:ext>
              </a:extLst>
            </p:cNvPr>
            <p:cNvPicPr preferRelativeResize="0"/>
            <p:nvPr/>
          </p:nvPicPr>
          <p:blipFill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57543" y="789192"/>
              <a:ext cx="1924260" cy="19594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Image result for java">
              <a:extLst>
                <a:ext uri="{FF2B5EF4-FFF2-40B4-BE49-F238E27FC236}">
                  <a16:creationId xmlns:a16="http://schemas.microsoft.com/office/drawing/2014/main" id="{11D5B6A8-746A-4D70-804B-BFF8C1055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383" y="2875802"/>
              <a:ext cx="989965" cy="181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Image result for java">
              <a:extLst>
                <a:ext uri="{FF2B5EF4-FFF2-40B4-BE49-F238E27FC236}">
                  <a16:creationId xmlns:a16="http://schemas.microsoft.com/office/drawing/2014/main" id="{07792D19-B791-4705-A11D-F04E9681B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423" y="2875802"/>
              <a:ext cx="989965" cy="181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633014-96D2-4FD2-8040-97617D52AFB6}"/>
                </a:ext>
              </a:extLst>
            </p:cNvPr>
            <p:cNvSpPr txBox="1"/>
            <p:nvPr/>
          </p:nvSpPr>
          <p:spPr>
            <a:xfrm>
              <a:off x="5934786" y="3622040"/>
              <a:ext cx="583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000" b="1" dirty="0">
                  <a:solidFill>
                    <a:srgbClr val="FF0000"/>
                  </a:solidFill>
                </a:rPr>
                <a:t>9</a:t>
              </a:r>
              <a:endParaRPr lang="en-GB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24D542-7BF9-4E1E-8223-42510E3CC768}"/>
                </a:ext>
              </a:extLst>
            </p:cNvPr>
            <p:cNvSpPr txBox="1"/>
            <p:nvPr/>
          </p:nvSpPr>
          <p:spPr>
            <a:xfrm>
              <a:off x="8103945" y="3622040"/>
              <a:ext cx="928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000" b="1" dirty="0">
                  <a:solidFill>
                    <a:srgbClr val="FF0000"/>
                  </a:solidFill>
                </a:rPr>
                <a:t>10</a:t>
              </a:r>
              <a:endParaRPr lang="en-GB" sz="4000" b="1" dirty="0">
                <a:solidFill>
                  <a:srgbClr val="FF0000"/>
                </a:solidFill>
              </a:endParaRPr>
            </a:p>
          </p:txBody>
        </p:sp>
        <p:pic>
          <p:nvPicPr>
            <p:cNvPr id="10" name="Picture 2" descr="C:\Users\rxc338\Desktop\rafa.jpg">
              <a:extLst>
                <a:ext uri="{FF2B5EF4-FFF2-40B4-BE49-F238E27FC236}">
                  <a16:creationId xmlns:a16="http://schemas.microsoft.com/office/drawing/2014/main" id="{6ABB5903-E487-45BA-A437-5BE462721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0673" y="789193"/>
              <a:ext cx="1983377" cy="1983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44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1101814-417E-4CC7-B90B-2A3A4C26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62"/>
            <a:ext cx="7415095" cy="5000124"/>
          </a:xfrm>
          <a:prstGeom prst="rect">
            <a:avLst/>
          </a:prstGeom>
        </p:spPr>
      </p:pic>
      <p:grpSp>
        <p:nvGrpSpPr>
          <p:cNvPr id="167" name="Shape 167"/>
          <p:cNvGrpSpPr/>
          <p:nvPr/>
        </p:nvGrpSpPr>
        <p:grpSpPr>
          <a:xfrm>
            <a:off x="6883538" y="1716334"/>
            <a:ext cx="2205968" cy="3227294"/>
            <a:chOff x="6904976" y="667727"/>
            <a:chExt cx="2246962" cy="2506293"/>
          </a:xfrm>
        </p:grpSpPr>
        <p:sp>
          <p:nvSpPr>
            <p:cNvPr id="168" name="Shape 168"/>
            <p:cNvSpPr/>
            <p:nvPr/>
          </p:nvSpPr>
          <p:spPr>
            <a:xfrm>
              <a:off x="6904976" y="670880"/>
              <a:ext cx="2154000" cy="250314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/>
            </a:p>
          </p:txBody>
        </p:sp>
        <p:grpSp>
          <p:nvGrpSpPr>
            <p:cNvPr id="169" name="Shape 169"/>
            <p:cNvGrpSpPr/>
            <p:nvPr/>
          </p:nvGrpSpPr>
          <p:grpSpPr>
            <a:xfrm>
              <a:off x="7048496" y="667727"/>
              <a:ext cx="2103442" cy="2506291"/>
              <a:chOff x="7067548" y="1671652"/>
              <a:chExt cx="1682754" cy="1906070"/>
            </a:xfrm>
          </p:grpSpPr>
          <p:sp>
            <p:nvSpPr>
              <p:cNvPr id="170" name="Shape 170"/>
              <p:cNvSpPr txBox="1"/>
              <p:nvPr/>
            </p:nvSpPr>
            <p:spPr>
              <a:xfrm>
                <a:off x="7067548" y="1671652"/>
                <a:ext cx="1676400" cy="474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sz="1200" dirty="0"/>
                  <a:t>A)</a:t>
                </a:r>
              </a:p>
              <a:p>
                <a:pPr lvl="0"/>
                <a:r>
                  <a:rPr lang="en-GB" sz="1100" dirty="0">
                    <a:solidFill>
                      <a:srgbClr val="5382A1"/>
                    </a:solidFill>
                  </a:rPr>
                  <a:t>time to go home :( Rating: 0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&amp; the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jvm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terminates</a:t>
                </a:r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7067550" y="2141441"/>
                <a:ext cx="1676400" cy="474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GB" sz="1200" dirty="0"/>
                  <a:t>B)</a:t>
                </a:r>
              </a:p>
              <a:p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Rating: 14 time to go home :(</a:t>
                </a:r>
                <a:br>
                  <a:rPr lang="en-GB" sz="1100" dirty="0">
                    <a:solidFill>
                      <a:srgbClr val="5382A1"/>
                    </a:solidFill>
                    <a:sym typeface="Proxima Nova"/>
                  </a:rPr>
                </a:br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&amp; </a:t>
                </a:r>
                <a:r>
                  <a:rPr lang="en-GB" sz="1100" dirty="0">
                    <a:solidFill>
                      <a:srgbClr val="5382A1"/>
                    </a:solidFill>
                  </a:rPr>
                  <a:t>the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jvm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terminates</a:t>
                </a: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7067549" y="2628126"/>
                <a:ext cx="1676400" cy="474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GB" sz="1200" dirty="0"/>
                  <a:t>C)</a:t>
                </a:r>
              </a:p>
              <a:p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time to go home :( Rating: 14</a:t>
                </a:r>
                <a:br>
                  <a:rPr lang="en-GB" sz="1100" dirty="0">
                    <a:solidFill>
                      <a:srgbClr val="5382A1"/>
                    </a:solidFill>
                    <a:sym typeface="Proxima Nova"/>
                  </a:rPr>
                </a:br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&amp; </a:t>
                </a:r>
                <a:r>
                  <a:rPr lang="en-GB" sz="1100" dirty="0">
                    <a:solidFill>
                      <a:srgbClr val="5382A1"/>
                    </a:solidFill>
                  </a:rPr>
                  <a:t>the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jvm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does not terminate</a:t>
                </a:r>
                <a:endParaRPr lang="en-GB" sz="1100" dirty="0">
                  <a:solidFill>
                    <a:srgbClr val="5382A1"/>
                  </a:solidFill>
                  <a:sym typeface="Proxima Nova"/>
                </a:endParaRPr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7073902" y="3103639"/>
                <a:ext cx="1676400" cy="474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GB" sz="1200" dirty="0"/>
                  <a:t>D)</a:t>
                </a:r>
              </a:p>
              <a:p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Rating: 14 time to go home :(</a:t>
                </a:r>
                <a:br>
                  <a:rPr lang="en-GB" sz="1100" dirty="0">
                    <a:solidFill>
                      <a:srgbClr val="5382A1"/>
                    </a:solidFill>
                    <a:sym typeface="Proxima Nova"/>
                  </a:rPr>
                </a:br>
                <a:r>
                  <a:rPr lang="en-GB" sz="1100" dirty="0">
                    <a:solidFill>
                      <a:srgbClr val="5382A1"/>
                    </a:solidFill>
                    <a:sym typeface="Proxima Nova"/>
                  </a:rPr>
                  <a:t>&amp; </a:t>
                </a:r>
                <a:r>
                  <a:rPr lang="en-GB" sz="1100" dirty="0">
                    <a:solidFill>
                      <a:srgbClr val="5382A1"/>
                    </a:solidFill>
                  </a:rPr>
                  <a:t>the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jvm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does not terminate</a:t>
                </a:r>
              </a:p>
            </p:txBody>
          </p:sp>
        </p:grpSp>
      </p:grpSp>
      <p:sp>
        <p:nvSpPr>
          <p:cNvPr id="175" name="Shape 175"/>
          <p:cNvSpPr txBox="1"/>
          <p:nvPr/>
        </p:nvSpPr>
        <p:spPr>
          <a:xfrm>
            <a:off x="6997700" y="76200"/>
            <a:ext cx="2069700" cy="9665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Completable Future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#6</a:t>
            </a:r>
          </a:p>
        </p:txBody>
      </p:sp>
      <p:pic>
        <p:nvPicPr>
          <p:cNvPr id="22" name="Picture 3" descr="C:\Users\rxc338\Desktop\cropped-NOBUGS_FINALLOGO23.png">
            <a:extLst>
              <a:ext uri="{FF2B5EF4-FFF2-40B4-BE49-F238E27FC236}">
                <a16:creationId xmlns:a16="http://schemas.microsoft.com/office/drawing/2014/main" id="{A6E5C997-68A0-48F8-820B-8DE88383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929" y="3332011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1AFCE0B-32D3-412C-832B-0634F6401F41}"/>
              </a:ext>
            </a:extLst>
          </p:cNvPr>
          <p:cNvGrpSpPr/>
          <p:nvPr/>
        </p:nvGrpSpPr>
        <p:grpSpPr>
          <a:xfrm>
            <a:off x="300" y="10214"/>
            <a:ext cx="9143700" cy="5143500"/>
            <a:chOff x="4122919" y="1670538"/>
            <a:chExt cx="9143700" cy="5143500"/>
          </a:xfrm>
        </p:grpSpPr>
        <p:grpSp>
          <p:nvGrpSpPr>
            <p:cNvPr id="17" name="Shape 101">
              <a:extLst>
                <a:ext uri="{FF2B5EF4-FFF2-40B4-BE49-F238E27FC236}">
                  <a16:creationId xmlns:a16="http://schemas.microsoft.com/office/drawing/2014/main" id="{AE516EFD-510E-41A7-B473-3CAD7B8BAD55}"/>
                </a:ext>
              </a:extLst>
            </p:cNvPr>
            <p:cNvGrpSpPr/>
            <p:nvPr/>
          </p:nvGrpSpPr>
          <p:grpSpPr>
            <a:xfrm>
              <a:off x="4122919" y="1670538"/>
              <a:ext cx="9143700" cy="5143500"/>
              <a:chOff x="3291489" y="1662416"/>
              <a:chExt cx="9143700" cy="5143500"/>
            </a:xfrm>
          </p:grpSpPr>
          <p:sp>
            <p:nvSpPr>
              <p:cNvPr id="19" name="Shape 102">
                <a:extLst>
                  <a:ext uri="{FF2B5EF4-FFF2-40B4-BE49-F238E27FC236}">
                    <a16:creationId xmlns:a16="http://schemas.microsoft.com/office/drawing/2014/main" id="{3AC6C8E4-0BA3-4435-9436-C8B6714F0C16}"/>
                  </a:ext>
                </a:extLst>
              </p:cNvPr>
              <p:cNvSpPr/>
              <p:nvPr/>
            </p:nvSpPr>
            <p:spPr>
              <a:xfrm>
                <a:off x="3291489" y="1662416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" name="Shape 103">
                <a:extLst>
                  <a:ext uri="{FF2B5EF4-FFF2-40B4-BE49-F238E27FC236}">
                    <a16:creationId xmlns:a16="http://schemas.microsoft.com/office/drawing/2014/main" id="{B39BD184-9096-4387-8A36-873D3396C767}"/>
                  </a:ext>
                </a:extLst>
              </p:cNvPr>
              <p:cNvGrpSpPr/>
              <p:nvPr/>
            </p:nvGrpSpPr>
            <p:grpSpPr>
              <a:xfrm>
                <a:off x="4815339" y="2315547"/>
                <a:ext cx="6096000" cy="2555137"/>
                <a:chOff x="4122611" y="1831893"/>
                <a:chExt cx="6096000" cy="2555137"/>
              </a:xfrm>
            </p:grpSpPr>
            <p:sp>
              <p:nvSpPr>
                <p:cNvPr id="21" name="Shape 104">
                  <a:extLst>
                    <a:ext uri="{FF2B5EF4-FFF2-40B4-BE49-F238E27FC236}">
                      <a16:creationId xmlns:a16="http://schemas.microsoft.com/office/drawing/2014/main" id="{8BAA9756-850E-4C16-AE17-2917776915BF}"/>
                    </a:ext>
                  </a:extLst>
                </p:cNvPr>
                <p:cNvSpPr/>
                <p:nvPr/>
              </p:nvSpPr>
              <p:spPr>
                <a:xfrm>
                  <a:off x="4122611" y="183189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3" name="Shape 105">
                  <a:extLst>
                    <a:ext uri="{FF2B5EF4-FFF2-40B4-BE49-F238E27FC236}">
                      <a16:creationId xmlns:a16="http://schemas.microsoft.com/office/drawing/2014/main" id="{F306B944-CFA3-4698-88A2-6FB7A32BDB62}"/>
                    </a:ext>
                  </a:extLst>
                </p:cNvPr>
                <p:cNvSpPr txBox="1"/>
                <p:nvPr/>
              </p:nvSpPr>
              <p:spPr>
                <a:xfrm>
                  <a:off x="4334917" y="189850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marL="0" marR="0" lvl="0" indent="-22860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100000"/>
                    <a:buFont typeface="Arial"/>
                    <a:buNone/>
                  </a:pPr>
                  <a:r>
                    <a:rPr lang="en-IE" sz="28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CF’s – </a:t>
                  </a:r>
                  <a:r>
                    <a:rPr lang="en-IE" sz="2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Declarative task pipelines</a:t>
                  </a:r>
                  <a:br>
                    <a:rPr lang="en-IE" sz="28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IE" sz="28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Good use of</a:t>
                  </a:r>
                  <a:r>
                    <a:rPr lang="en-IE" sz="2800" dirty="0">
                      <a:solidFill>
                        <a:schemeClr val="lt1"/>
                      </a:solidFill>
                    </a:rPr>
                    <a:t> </a:t>
                  </a:r>
                  <a:r>
                    <a:rPr lang="en-IE" sz="28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Threads</a:t>
                  </a:r>
                  <a:endParaRPr lang="en-GB" sz="28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Shape 106">
                  <a:extLst>
                    <a:ext uri="{FF2B5EF4-FFF2-40B4-BE49-F238E27FC236}">
                      <a16:creationId xmlns:a16="http://schemas.microsoft.com/office/drawing/2014/main" id="{4B46195D-3FEC-4A55-9849-10B0D21E9284}"/>
                    </a:ext>
                  </a:extLst>
                </p:cNvPr>
                <p:cNvSpPr/>
                <p:nvPr/>
              </p:nvSpPr>
              <p:spPr>
                <a:xfrm>
                  <a:off x="4122611" y="317023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Shape 107">
                  <a:extLst>
                    <a:ext uri="{FF2B5EF4-FFF2-40B4-BE49-F238E27FC236}">
                      <a16:creationId xmlns:a16="http://schemas.microsoft.com/office/drawing/2014/main" id="{41FABC04-2464-43C2-B0C5-369312A0392F}"/>
                    </a:ext>
                  </a:extLst>
                </p:cNvPr>
                <p:cNvSpPr txBox="1"/>
                <p:nvPr/>
              </p:nvSpPr>
              <p:spPr>
                <a:xfrm>
                  <a:off x="4358068" y="3204707"/>
                  <a:ext cx="5625084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IE" sz="2800" dirty="0" err="1">
                      <a:solidFill>
                        <a:schemeClr val="lt1"/>
                      </a:solidFill>
                    </a:rPr>
                    <a:t>completeAsync</a:t>
                  </a:r>
                  <a:r>
                    <a:rPr lang="en-IE" sz="2800" dirty="0">
                      <a:solidFill>
                        <a:schemeClr val="lt1"/>
                      </a:solidFill>
                    </a:rPr>
                    <a:t>() – Java 9</a:t>
                  </a:r>
                  <a:endParaRPr lang="en-GB" sz="2800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8" name="Shape 106">
              <a:extLst>
                <a:ext uri="{FF2B5EF4-FFF2-40B4-BE49-F238E27FC236}">
                  <a16:creationId xmlns:a16="http://schemas.microsoft.com/office/drawing/2014/main" id="{E631D437-E317-4901-9845-75201139AB75}"/>
                </a:ext>
              </a:extLst>
            </p:cNvPr>
            <p:cNvSpPr/>
            <p:nvPr/>
          </p:nvSpPr>
          <p:spPr>
            <a:xfrm>
              <a:off x="5646769" y="500034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IE" sz="2800" dirty="0">
                  <a:solidFill>
                    <a:schemeClr val="lt1"/>
                  </a:solidFill>
                </a:rPr>
                <a:t>  </a:t>
              </a:r>
              <a:r>
                <a:rPr lang="en-IE" sz="2800" dirty="0" err="1">
                  <a:solidFill>
                    <a:schemeClr val="lt1"/>
                  </a:solidFill>
                </a:rPr>
                <a:t>ExecutorService.shutdown</a:t>
              </a:r>
              <a:r>
                <a:rPr lang="en-IE" sz="2800" dirty="0">
                  <a:solidFill>
                    <a:schemeClr val="lt1"/>
                  </a:solidFill>
                </a:rPr>
                <a:t>()</a:t>
              </a:r>
              <a:endParaRPr lang="en-GB" sz="2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857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0E6FE7-D8AD-4BCF-8EAA-43206D2D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359"/>
            <a:ext cx="8914178" cy="4129239"/>
          </a:xfrm>
          <a:prstGeom prst="rect">
            <a:avLst/>
          </a:prstGeom>
        </p:spPr>
      </p:pic>
      <p:sp>
        <p:nvSpPr>
          <p:cNvPr id="184" name="Shape 184"/>
          <p:cNvSpPr/>
          <p:nvPr/>
        </p:nvSpPr>
        <p:spPr>
          <a:xfrm>
            <a:off x="7680588" y="652649"/>
            <a:ext cx="1301112" cy="4414649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7686672" y="806572"/>
            <a:ext cx="1457327" cy="4171719"/>
            <a:chOff x="6914309" y="1749077"/>
            <a:chExt cx="1930093" cy="2456553"/>
          </a:xfrm>
        </p:grpSpPr>
        <p:sp>
          <p:nvSpPr>
            <p:cNvPr id="186" name="Shape 186"/>
            <p:cNvSpPr txBox="1"/>
            <p:nvPr/>
          </p:nvSpPr>
          <p:spPr>
            <a:xfrm>
              <a:off x="6914310" y="1749077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A)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a:c:e:g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914310" y="2269176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B)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b:c:f:g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6914310" y="2912634"/>
              <a:ext cx="16764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</a:t>
              </a:r>
              <a:r>
                <a:rPr lang="en-US" altLang="en-US" dirty="0">
                  <a:solidFill>
                    <a:srgbClr val="5382A1"/>
                  </a:solidFill>
                </a:rPr>
                <a:t>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914309" y="3516254"/>
              <a:ext cx="1930093" cy="6893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r>
                <a:rPr lang="en-GB" dirty="0"/>
                <a:t>D)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Throws</a:t>
              </a:r>
              <a:r>
                <a:rPr lang="en-US" altLang="en-US" sz="1100" dirty="0">
                  <a:solidFill>
                    <a:srgbClr val="5382A1"/>
                  </a:solidFill>
                </a:rPr>
                <a:t> </a:t>
              </a:r>
              <a:r>
                <a:rPr lang="en-US" altLang="en-US" sz="1000" i="1" dirty="0">
                  <a:solidFill>
                    <a:srgbClr val="5382A1"/>
                  </a:solidFill>
                </a:rPr>
                <a:t>java.lang.</a:t>
              </a:r>
            </a:p>
            <a:p>
              <a:r>
                <a:rPr lang="en-US" altLang="en-US" sz="1000" i="1" dirty="0">
                  <a:solidFill>
                    <a:srgbClr val="5382A1"/>
                  </a:solidFill>
                </a:rPr>
                <a:t>ClassCastException</a:t>
              </a:r>
              <a:endParaRPr lang="en-US" altLang="en-US" sz="1100" i="1" dirty="0">
                <a:solidFill>
                  <a:srgbClr val="5382A1"/>
                </a:solidFill>
              </a:endParaRPr>
            </a:p>
            <a:p>
              <a:pPr lvl="0"/>
              <a:r>
                <a:rPr lang="en-US" altLang="en-US" sz="1600" dirty="0">
                  <a:solidFill>
                    <a:srgbClr val="5382A1"/>
                  </a:solidFill>
                </a:rPr>
                <a:t>    at line 21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6419850" y="76200"/>
            <a:ext cx="264755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Type Inference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#7</a:t>
            </a:r>
          </a:p>
        </p:txBody>
      </p:sp>
      <p:pic>
        <p:nvPicPr>
          <p:cNvPr id="22" name="Picture 3" descr="C:\Users\rxc338\Desktop\cropped-NOBUGS_FINALLOGO23.png">
            <a:extLst>
              <a:ext uri="{FF2B5EF4-FFF2-40B4-BE49-F238E27FC236}">
                <a16:creationId xmlns:a16="http://schemas.microsoft.com/office/drawing/2014/main" id="{4BD99BAB-D87F-44E8-A7E7-A06F2EA3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227" y="1946709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0E6FE7-D8AD-4BCF-8EAA-43206D2D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359"/>
            <a:ext cx="8914178" cy="4129239"/>
          </a:xfrm>
          <a:prstGeom prst="rect">
            <a:avLst/>
          </a:prstGeom>
        </p:spPr>
      </p:pic>
      <p:sp>
        <p:nvSpPr>
          <p:cNvPr id="184" name="Shape 184"/>
          <p:cNvSpPr/>
          <p:nvPr/>
        </p:nvSpPr>
        <p:spPr>
          <a:xfrm>
            <a:off x="7680588" y="652649"/>
            <a:ext cx="1301112" cy="4414649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7686672" y="806572"/>
            <a:ext cx="1457327" cy="4171719"/>
            <a:chOff x="6914309" y="1749077"/>
            <a:chExt cx="1930093" cy="2456553"/>
          </a:xfrm>
        </p:grpSpPr>
        <p:sp>
          <p:nvSpPr>
            <p:cNvPr id="186" name="Shape 186"/>
            <p:cNvSpPr txBox="1"/>
            <p:nvPr/>
          </p:nvSpPr>
          <p:spPr>
            <a:xfrm>
              <a:off x="6914310" y="1749077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A)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a:c:e:g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914310" y="2269176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B)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b:c:f:g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6914310" y="2912634"/>
              <a:ext cx="16764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</a:t>
              </a:r>
              <a:r>
                <a:rPr lang="en-US" altLang="en-US" dirty="0">
                  <a:solidFill>
                    <a:srgbClr val="5382A1"/>
                  </a:solidFill>
                </a:rPr>
                <a:t>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914309" y="3516254"/>
              <a:ext cx="1930093" cy="6893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r>
                <a:rPr lang="en-GB" dirty="0"/>
                <a:t>D)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Throws</a:t>
              </a:r>
              <a:r>
                <a:rPr lang="en-US" altLang="en-US" sz="1100" dirty="0">
                  <a:solidFill>
                    <a:srgbClr val="5382A1"/>
                  </a:solidFill>
                </a:rPr>
                <a:t> </a:t>
              </a:r>
              <a:r>
                <a:rPr lang="en-US" altLang="en-US" sz="1000" i="1" dirty="0">
                  <a:solidFill>
                    <a:srgbClr val="5382A1"/>
                  </a:solidFill>
                </a:rPr>
                <a:t>java.lang.</a:t>
              </a:r>
            </a:p>
            <a:p>
              <a:r>
                <a:rPr lang="en-US" altLang="en-US" sz="1000" i="1" dirty="0">
                  <a:solidFill>
                    <a:srgbClr val="5382A1"/>
                  </a:solidFill>
                </a:rPr>
                <a:t>ClassCastException</a:t>
              </a:r>
              <a:endParaRPr lang="en-US" altLang="en-US" sz="1100" i="1" dirty="0">
                <a:solidFill>
                  <a:srgbClr val="5382A1"/>
                </a:solidFill>
              </a:endParaRPr>
            </a:p>
            <a:p>
              <a:pPr lvl="0"/>
              <a:r>
                <a:rPr lang="en-US" altLang="en-US" sz="1600" dirty="0">
                  <a:solidFill>
                    <a:srgbClr val="5382A1"/>
                  </a:solidFill>
                </a:rPr>
                <a:t>    at line 21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6419850" y="76200"/>
            <a:ext cx="264755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Type Inference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#7</a:t>
            </a:r>
          </a:p>
        </p:txBody>
      </p:sp>
      <p:pic>
        <p:nvPicPr>
          <p:cNvPr id="22" name="Picture 3" descr="C:\Users\rxc338\Desktop\cropped-NOBUGS_FINALLOGO23.png">
            <a:extLst>
              <a:ext uri="{FF2B5EF4-FFF2-40B4-BE49-F238E27FC236}">
                <a16:creationId xmlns:a16="http://schemas.microsoft.com/office/drawing/2014/main" id="{4BD99BAB-D87F-44E8-A7E7-A06F2EA3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227" y="1946709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48122-2B9A-45C0-845C-15DC1B56CFD9}"/>
              </a:ext>
            </a:extLst>
          </p:cNvPr>
          <p:cNvGrpSpPr/>
          <p:nvPr/>
        </p:nvGrpSpPr>
        <p:grpSpPr>
          <a:xfrm>
            <a:off x="300" y="10214"/>
            <a:ext cx="9143700" cy="5143500"/>
            <a:chOff x="4122919" y="1670538"/>
            <a:chExt cx="9143700" cy="5143500"/>
          </a:xfrm>
        </p:grpSpPr>
        <p:grpSp>
          <p:nvGrpSpPr>
            <p:cNvPr id="12" name="Shape 101">
              <a:extLst>
                <a:ext uri="{FF2B5EF4-FFF2-40B4-BE49-F238E27FC236}">
                  <a16:creationId xmlns:a16="http://schemas.microsoft.com/office/drawing/2014/main" id="{7CE37E7A-8E84-4C94-8C25-8EE3B1138EFC}"/>
                </a:ext>
              </a:extLst>
            </p:cNvPr>
            <p:cNvGrpSpPr/>
            <p:nvPr/>
          </p:nvGrpSpPr>
          <p:grpSpPr>
            <a:xfrm>
              <a:off x="4122919" y="1670538"/>
              <a:ext cx="9143700" cy="5143500"/>
              <a:chOff x="3291489" y="1662416"/>
              <a:chExt cx="9143700" cy="5143500"/>
            </a:xfrm>
          </p:grpSpPr>
          <p:sp>
            <p:nvSpPr>
              <p:cNvPr id="14" name="Shape 102">
                <a:extLst>
                  <a:ext uri="{FF2B5EF4-FFF2-40B4-BE49-F238E27FC236}">
                    <a16:creationId xmlns:a16="http://schemas.microsoft.com/office/drawing/2014/main" id="{A5F041E3-A16D-471A-A08B-620E5B7E5BA2}"/>
                  </a:ext>
                </a:extLst>
              </p:cNvPr>
              <p:cNvSpPr/>
              <p:nvPr/>
            </p:nvSpPr>
            <p:spPr>
              <a:xfrm>
                <a:off x="3291489" y="1662416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Shape 103">
                <a:extLst>
                  <a:ext uri="{FF2B5EF4-FFF2-40B4-BE49-F238E27FC236}">
                    <a16:creationId xmlns:a16="http://schemas.microsoft.com/office/drawing/2014/main" id="{EB060251-D7E3-4FE9-A9A0-F83093F13AB7}"/>
                  </a:ext>
                </a:extLst>
              </p:cNvPr>
              <p:cNvGrpSpPr/>
              <p:nvPr/>
            </p:nvGrpSpPr>
            <p:grpSpPr>
              <a:xfrm>
                <a:off x="4815339" y="2315547"/>
                <a:ext cx="6096000" cy="2555137"/>
                <a:chOff x="4122611" y="1831893"/>
                <a:chExt cx="6096000" cy="2555137"/>
              </a:xfrm>
            </p:grpSpPr>
            <p:sp>
              <p:nvSpPr>
                <p:cNvPr id="16" name="Shape 104">
                  <a:extLst>
                    <a:ext uri="{FF2B5EF4-FFF2-40B4-BE49-F238E27FC236}">
                      <a16:creationId xmlns:a16="http://schemas.microsoft.com/office/drawing/2014/main" id="{37D7BF90-F4E9-489D-A7AA-1C9C1814A0B8}"/>
                    </a:ext>
                  </a:extLst>
                </p:cNvPr>
                <p:cNvSpPr/>
                <p:nvPr/>
              </p:nvSpPr>
              <p:spPr>
                <a:xfrm>
                  <a:off x="4122611" y="183189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" name="Shape 105">
                  <a:extLst>
                    <a:ext uri="{FF2B5EF4-FFF2-40B4-BE49-F238E27FC236}">
                      <a16:creationId xmlns:a16="http://schemas.microsoft.com/office/drawing/2014/main" id="{15A0D70B-98B3-48CC-AA6F-99993A325FB5}"/>
                    </a:ext>
                  </a:extLst>
                </p:cNvPr>
                <p:cNvSpPr txBox="1"/>
                <p:nvPr/>
              </p:nvSpPr>
              <p:spPr>
                <a:xfrm>
                  <a:off x="4334917" y="189850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marL="0" marR="0" lvl="0" indent="-22860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100000"/>
                    <a:buFont typeface="Arial"/>
                    <a:buNone/>
                  </a:pPr>
                  <a:r>
                    <a:rPr lang="en-IE" sz="28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Non-Denotable types</a:t>
                  </a:r>
                  <a:endParaRPr lang="en-GB" sz="28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Shape 106">
                  <a:extLst>
                    <a:ext uri="{FF2B5EF4-FFF2-40B4-BE49-F238E27FC236}">
                      <a16:creationId xmlns:a16="http://schemas.microsoft.com/office/drawing/2014/main" id="{A152C1CB-D658-4923-B3F3-839DE0B609B3}"/>
                    </a:ext>
                  </a:extLst>
                </p:cNvPr>
                <p:cNvSpPr/>
                <p:nvPr/>
              </p:nvSpPr>
              <p:spPr>
                <a:xfrm>
                  <a:off x="4122611" y="317023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" name="Shape 107">
                  <a:extLst>
                    <a:ext uri="{FF2B5EF4-FFF2-40B4-BE49-F238E27FC236}">
                      <a16:creationId xmlns:a16="http://schemas.microsoft.com/office/drawing/2014/main" id="{5C277240-2C4C-4B1A-9142-90637142C688}"/>
                    </a:ext>
                  </a:extLst>
                </p:cNvPr>
                <p:cNvSpPr txBox="1"/>
                <p:nvPr/>
              </p:nvSpPr>
              <p:spPr>
                <a:xfrm>
                  <a:off x="4358068" y="3204707"/>
                  <a:ext cx="5625084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IE" sz="2800" dirty="0">
                      <a:solidFill>
                        <a:schemeClr val="lt1"/>
                      </a:solidFill>
                    </a:rPr>
                    <a:t>Assigning null to </a:t>
                  </a:r>
                  <a:r>
                    <a:rPr lang="en-IE" sz="2800" dirty="0" err="1">
                      <a:solidFill>
                        <a:schemeClr val="lt1"/>
                      </a:solidFill>
                    </a:rPr>
                    <a:t>var</a:t>
                  </a:r>
                  <a:endParaRPr lang="en-GB" sz="2800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3" name="Shape 106">
              <a:extLst>
                <a:ext uri="{FF2B5EF4-FFF2-40B4-BE49-F238E27FC236}">
                  <a16:creationId xmlns:a16="http://schemas.microsoft.com/office/drawing/2014/main" id="{27168C63-F216-4452-B376-A0C658A66EAC}"/>
                </a:ext>
              </a:extLst>
            </p:cNvPr>
            <p:cNvSpPr/>
            <p:nvPr/>
          </p:nvSpPr>
          <p:spPr>
            <a:xfrm>
              <a:off x="5646769" y="500034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IE" sz="2800" dirty="0">
                  <a:solidFill>
                    <a:schemeClr val="lt1"/>
                  </a:solidFill>
                </a:rPr>
                <a:t>  </a:t>
              </a:r>
              <a:r>
                <a:rPr lang="en-IE" sz="2800" dirty="0" err="1">
                  <a:solidFill>
                    <a:schemeClr val="lt1"/>
                  </a:solidFill>
                </a:rPr>
                <a:t>var</a:t>
              </a:r>
              <a:r>
                <a:rPr lang="en-IE" sz="2800" dirty="0">
                  <a:solidFill>
                    <a:schemeClr val="lt1"/>
                  </a:solidFill>
                </a:rPr>
                <a:t> is not a keyword</a:t>
              </a:r>
              <a:endParaRPr lang="en-GB" sz="2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507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0E6FE7-D8AD-4BCF-8EAA-43206D2D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359"/>
            <a:ext cx="8914178" cy="4129239"/>
          </a:xfrm>
          <a:prstGeom prst="rect">
            <a:avLst/>
          </a:prstGeom>
        </p:spPr>
      </p:pic>
      <p:sp>
        <p:nvSpPr>
          <p:cNvPr id="184" name="Shape 184"/>
          <p:cNvSpPr/>
          <p:nvPr/>
        </p:nvSpPr>
        <p:spPr>
          <a:xfrm>
            <a:off x="7680588" y="652649"/>
            <a:ext cx="1301112" cy="4414649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7686672" y="806572"/>
            <a:ext cx="1457327" cy="4171719"/>
            <a:chOff x="6914309" y="1749077"/>
            <a:chExt cx="1930093" cy="2456553"/>
          </a:xfrm>
        </p:grpSpPr>
        <p:sp>
          <p:nvSpPr>
            <p:cNvPr id="186" name="Shape 186"/>
            <p:cNvSpPr txBox="1"/>
            <p:nvPr/>
          </p:nvSpPr>
          <p:spPr>
            <a:xfrm>
              <a:off x="6914310" y="1749077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A)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a:c:e:g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914310" y="2269176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B)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b:c:f:g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6914310" y="2912634"/>
              <a:ext cx="16764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</a:t>
              </a:r>
              <a:r>
                <a:rPr lang="en-US" altLang="en-US" dirty="0">
                  <a:solidFill>
                    <a:srgbClr val="5382A1"/>
                  </a:solidFill>
                </a:rPr>
                <a:t>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914309" y="3516254"/>
              <a:ext cx="1930093" cy="6893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r>
                <a:rPr lang="en-GB" dirty="0"/>
                <a:t>D)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Throws</a:t>
              </a:r>
              <a:r>
                <a:rPr lang="en-US" altLang="en-US" sz="1100" dirty="0">
                  <a:solidFill>
                    <a:srgbClr val="5382A1"/>
                  </a:solidFill>
                </a:rPr>
                <a:t> </a:t>
              </a:r>
              <a:r>
                <a:rPr lang="en-US" altLang="en-US" sz="1000" i="1" dirty="0">
                  <a:solidFill>
                    <a:srgbClr val="5382A1"/>
                  </a:solidFill>
                </a:rPr>
                <a:t>java.lang.</a:t>
              </a:r>
            </a:p>
            <a:p>
              <a:r>
                <a:rPr lang="en-US" altLang="en-US" sz="1000" i="1" dirty="0">
                  <a:solidFill>
                    <a:srgbClr val="5382A1"/>
                  </a:solidFill>
                </a:rPr>
                <a:t>ClassCastException</a:t>
              </a:r>
              <a:endParaRPr lang="en-US" altLang="en-US" sz="1100" i="1" dirty="0">
                <a:solidFill>
                  <a:srgbClr val="5382A1"/>
                </a:solidFill>
              </a:endParaRPr>
            </a:p>
            <a:p>
              <a:pPr lvl="0"/>
              <a:r>
                <a:rPr lang="en-US" altLang="en-US" sz="1600" dirty="0">
                  <a:solidFill>
                    <a:srgbClr val="5382A1"/>
                  </a:solidFill>
                </a:rPr>
                <a:t>    at line 21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6419850" y="76200"/>
            <a:ext cx="264755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Type Inference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#7</a:t>
            </a:r>
          </a:p>
        </p:txBody>
      </p:sp>
      <p:pic>
        <p:nvPicPr>
          <p:cNvPr id="22" name="Picture 3" descr="C:\Users\rxc338\Desktop\cropped-NOBUGS_FINALLOGO23.png">
            <a:extLst>
              <a:ext uri="{FF2B5EF4-FFF2-40B4-BE49-F238E27FC236}">
                <a16:creationId xmlns:a16="http://schemas.microsoft.com/office/drawing/2014/main" id="{4BD99BAB-D87F-44E8-A7E7-A06F2EA3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227" y="1946709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08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0E6FE7-D8AD-4BCF-8EAA-43206D2D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359"/>
            <a:ext cx="8914178" cy="4129239"/>
          </a:xfrm>
          <a:prstGeom prst="rect">
            <a:avLst/>
          </a:prstGeom>
        </p:spPr>
      </p:pic>
      <p:sp>
        <p:nvSpPr>
          <p:cNvPr id="184" name="Shape 184"/>
          <p:cNvSpPr/>
          <p:nvPr/>
        </p:nvSpPr>
        <p:spPr>
          <a:xfrm>
            <a:off x="7680588" y="652649"/>
            <a:ext cx="1301112" cy="4414649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7686672" y="806572"/>
            <a:ext cx="1457327" cy="4171719"/>
            <a:chOff x="6914309" y="1749077"/>
            <a:chExt cx="1930093" cy="2456553"/>
          </a:xfrm>
        </p:grpSpPr>
        <p:sp>
          <p:nvSpPr>
            <p:cNvPr id="186" name="Shape 186"/>
            <p:cNvSpPr txBox="1"/>
            <p:nvPr/>
          </p:nvSpPr>
          <p:spPr>
            <a:xfrm>
              <a:off x="6914310" y="1749077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A)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a:c:e:g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914310" y="2269176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B)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b:c:f:g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6914310" y="2912634"/>
              <a:ext cx="16764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</a:t>
              </a:r>
              <a:r>
                <a:rPr lang="en-US" altLang="en-US" dirty="0">
                  <a:solidFill>
                    <a:srgbClr val="5382A1"/>
                  </a:solidFill>
                </a:rPr>
                <a:t>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914309" y="3516254"/>
              <a:ext cx="1930093" cy="6893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r>
                <a:rPr lang="en-GB" dirty="0"/>
                <a:t>D)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Throws</a:t>
              </a:r>
              <a:r>
                <a:rPr lang="en-US" altLang="en-US" sz="1100" dirty="0">
                  <a:solidFill>
                    <a:srgbClr val="5382A1"/>
                  </a:solidFill>
                </a:rPr>
                <a:t> </a:t>
              </a:r>
              <a:r>
                <a:rPr lang="en-US" altLang="en-US" sz="1000" i="1" dirty="0">
                  <a:solidFill>
                    <a:srgbClr val="5382A1"/>
                  </a:solidFill>
                </a:rPr>
                <a:t>java.lang.</a:t>
              </a:r>
            </a:p>
            <a:p>
              <a:r>
                <a:rPr lang="en-US" altLang="en-US" sz="1000" i="1" dirty="0">
                  <a:solidFill>
                    <a:srgbClr val="5382A1"/>
                  </a:solidFill>
                </a:rPr>
                <a:t>ClassCastException</a:t>
              </a:r>
              <a:endParaRPr lang="en-US" altLang="en-US" sz="1100" i="1" dirty="0">
                <a:solidFill>
                  <a:srgbClr val="5382A1"/>
                </a:solidFill>
              </a:endParaRPr>
            </a:p>
            <a:p>
              <a:pPr lvl="0"/>
              <a:r>
                <a:rPr lang="en-US" altLang="en-US" sz="1600" dirty="0">
                  <a:solidFill>
                    <a:srgbClr val="5382A1"/>
                  </a:solidFill>
                </a:rPr>
                <a:t>    at line 21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</p:grpSp>
      <p:pic>
        <p:nvPicPr>
          <p:cNvPr id="22" name="Picture 3" descr="C:\Users\rxc338\Desktop\cropped-NOBUGS_FINALLOGO23.png">
            <a:extLst>
              <a:ext uri="{FF2B5EF4-FFF2-40B4-BE49-F238E27FC236}">
                <a16:creationId xmlns:a16="http://schemas.microsoft.com/office/drawing/2014/main" id="{4BD99BAB-D87F-44E8-A7E7-A06F2EA3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227" y="1946709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C37216-ADEA-49E3-A3DD-937070EDAFB5}"/>
              </a:ext>
            </a:extLst>
          </p:cNvPr>
          <p:cNvSpPr/>
          <p:nvPr/>
        </p:nvSpPr>
        <p:spPr>
          <a:xfrm>
            <a:off x="0" y="560359"/>
            <a:ext cx="9067400" cy="450693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Shape 191"/>
          <p:cNvSpPr txBox="1"/>
          <p:nvPr/>
        </p:nvSpPr>
        <p:spPr>
          <a:xfrm>
            <a:off x="6419850" y="76200"/>
            <a:ext cx="264755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Type Inference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DA7923-CF1A-4C1C-9F71-C47257E471DD}"/>
              </a:ext>
            </a:extLst>
          </p:cNvPr>
          <p:cNvGrpSpPr/>
          <p:nvPr/>
        </p:nvGrpSpPr>
        <p:grpSpPr>
          <a:xfrm>
            <a:off x="573627" y="1934055"/>
            <a:ext cx="4596543" cy="482270"/>
            <a:chOff x="573627" y="1934055"/>
            <a:chExt cx="4596543" cy="48227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DA90FC-E661-479E-BB79-7812702E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627" y="1946709"/>
              <a:ext cx="4596543" cy="46961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A0A953-3098-4D96-B53B-F99A6E05B2DB}"/>
                </a:ext>
              </a:extLst>
            </p:cNvPr>
            <p:cNvSpPr/>
            <p:nvPr/>
          </p:nvSpPr>
          <p:spPr>
            <a:xfrm>
              <a:off x="573627" y="1934055"/>
              <a:ext cx="4596543" cy="4822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102A6EF-B44F-46CD-8F5F-AEE8123C3C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07" t="42781" r="38608" b="43243"/>
          <a:stretch/>
        </p:blipFill>
        <p:spPr>
          <a:xfrm>
            <a:off x="1865474" y="1186130"/>
            <a:ext cx="5183230" cy="718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3A117-DF8F-466A-81C2-2327342FC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611" y="1947968"/>
            <a:ext cx="2024674" cy="639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21AB24-9A59-4A07-8168-3A435536BE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170" r="71439" b="33453"/>
          <a:stretch/>
        </p:blipFill>
        <p:spPr>
          <a:xfrm>
            <a:off x="0" y="2206358"/>
            <a:ext cx="3512875" cy="64869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01FD6-29D4-4FA1-8D37-66BD37E858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724" y="3668064"/>
            <a:ext cx="6362700" cy="1021534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00483A-2CB1-47E9-AAA1-B276E0A6AE98}"/>
              </a:ext>
            </a:extLst>
          </p:cNvPr>
          <p:cNvSpPr/>
          <p:nvPr/>
        </p:nvSpPr>
        <p:spPr>
          <a:xfrm>
            <a:off x="4154583" y="2797322"/>
            <a:ext cx="3264035" cy="307777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GB" b="1" kern="1200" dirty="0">
                <a:solidFill>
                  <a:srgbClr val="FF0000"/>
                </a:solidFill>
              </a:rPr>
              <a:t>No compile-time exception checking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19A03-81C0-4D2A-926B-63A91B640C42}"/>
              </a:ext>
            </a:extLst>
          </p:cNvPr>
          <p:cNvCxnSpPr/>
          <p:nvPr/>
        </p:nvCxnSpPr>
        <p:spPr>
          <a:xfrm flipH="1" flipV="1">
            <a:off x="4457089" y="2175190"/>
            <a:ext cx="582334" cy="551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E2EA2-932D-44C4-B358-B41103CDF718}"/>
              </a:ext>
            </a:extLst>
          </p:cNvPr>
          <p:cNvSpPr/>
          <p:nvPr/>
        </p:nvSpPr>
        <p:spPr>
          <a:xfrm>
            <a:off x="3647440" y="4460240"/>
            <a:ext cx="2311400" cy="2293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E56FC2-3BDA-4019-87BC-91C7F7045332}"/>
              </a:ext>
            </a:extLst>
          </p:cNvPr>
          <p:cNvSpPr/>
          <p:nvPr/>
        </p:nvSpPr>
        <p:spPr>
          <a:xfrm>
            <a:off x="1716198" y="4048002"/>
            <a:ext cx="4471242" cy="2293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308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0E6FE7-D8AD-4BCF-8EAA-43206D2D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359"/>
            <a:ext cx="8914178" cy="4129239"/>
          </a:xfrm>
          <a:prstGeom prst="rect">
            <a:avLst/>
          </a:prstGeom>
        </p:spPr>
      </p:pic>
      <p:sp>
        <p:nvSpPr>
          <p:cNvPr id="184" name="Shape 184"/>
          <p:cNvSpPr/>
          <p:nvPr/>
        </p:nvSpPr>
        <p:spPr>
          <a:xfrm>
            <a:off x="7680588" y="652649"/>
            <a:ext cx="1301112" cy="4414649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7686672" y="806572"/>
            <a:ext cx="1457327" cy="4171719"/>
            <a:chOff x="6914309" y="1749077"/>
            <a:chExt cx="1930093" cy="2456553"/>
          </a:xfrm>
        </p:grpSpPr>
        <p:sp>
          <p:nvSpPr>
            <p:cNvPr id="186" name="Shape 186"/>
            <p:cNvSpPr txBox="1"/>
            <p:nvPr/>
          </p:nvSpPr>
          <p:spPr>
            <a:xfrm>
              <a:off x="6914310" y="1749077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A)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a:c:e:g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6914310" y="2269176"/>
              <a:ext cx="16764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B)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b:c:f:g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6914310" y="2912634"/>
              <a:ext cx="16764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</a:t>
              </a:r>
              <a:r>
                <a:rPr lang="en-US" altLang="en-US" dirty="0">
                  <a:solidFill>
                    <a:srgbClr val="5382A1"/>
                  </a:solidFill>
                </a:rPr>
                <a:t> </a:t>
              </a:r>
              <a:r>
                <a:rPr lang="en-US" altLang="en-US" sz="1600" dirty="0">
                  <a:solidFill>
                    <a:srgbClr val="5382A1"/>
                  </a:solidFill>
                </a:rPr>
                <a:t>b:c:e:g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914309" y="3516254"/>
              <a:ext cx="1930093" cy="6893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r>
                <a:rPr lang="en-GB" dirty="0"/>
                <a:t>D) </a:t>
              </a:r>
              <a:r>
                <a:rPr lang="en-US" altLang="en-US" sz="1600" dirty="0">
                  <a:solidFill>
                    <a:srgbClr val="5382A1"/>
                  </a:solidFill>
                </a:rPr>
                <a:t>Throws</a:t>
              </a:r>
              <a:r>
                <a:rPr lang="en-US" altLang="en-US" sz="1100" dirty="0">
                  <a:solidFill>
                    <a:srgbClr val="5382A1"/>
                  </a:solidFill>
                </a:rPr>
                <a:t> </a:t>
              </a:r>
              <a:r>
                <a:rPr lang="en-US" altLang="en-US" sz="1000" i="1" dirty="0">
                  <a:solidFill>
                    <a:srgbClr val="5382A1"/>
                  </a:solidFill>
                </a:rPr>
                <a:t>java.lang.</a:t>
              </a:r>
            </a:p>
            <a:p>
              <a:r>
                <a:rPr lang="en-US" altLang="en-US" sz="1000" i="1" dirty="0">
                  <a:solidFill>
                    <a:srgbClr val="5382A1"/>
                  </a:solidFill>
                </a:rPr>
                <a:t>ClassCastException</a:t>
              </a:r>
              <a:endParaRPr lang="en-US" altLang="en-US" sz="1100" i="1" dirty="0">
                <a:solidFill>
                  <a:srgbClr val="5382A1"/>
                </a:solidFill>
              </a:endParaRPr>
            </a:p>
            <a:p>
              <a:pPr lvl="0"/>
              <a:r>
                <a:rPr lang="en-US" altLang="en-US" sz="1600" dirty="0">
                  <a:solidFill>
                    <a:srgbClr val="5382A1"/>
                  </a:solidFill>
                </a:rPr>
                <a:t>    at line 21</a:t>
              </a:r>
              <a:endParaRPr lang="en-GB" sz="1600" dirty="0">
                <a:solidFill>
                  <a:srgbClr val="5382A1"/>
                </a:solidFill>
              </a:endParaRP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6419850" y="76200"/>
            <a:ext cx="2647550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Type Inference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#7</a:t>
            </a:r>
          </a:p>
        </p:txBody>
      </p:sp>
      <p:pic>
        <p:nvPicPr>
          <p:cNvPr id="22" name="Picture 3" descr="C:\Users\rxc338\Desktop\cropped-NOBUGS_FINALLOGO23.png">
            <a:extLst>
              <a:ext uri="{FF2B5EF4-FFF2-40B4-BE49-F238E27FC236}">
                <a16:creationId xmlns:a16="http://schemas.microsoft.com/office/drawing/2014/main" id="{4BD99BAB-D87F-44E8-A7E7-A06F2EA3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227" y="1946709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48122-2B9A-45C0-845C-15DC1B56CFD9}"/>
              </a:ext>
            </a:extLst>
          </p:cNvPr>
          <p:cNvGrpSpPr/>
          <p:nvPr/>
        </p:nvGrpSpPr>
        <p:grpSpPr>
          <a:xfrm>
            <a:off x="300" y="10214"/>
            <a:ext cx="9143700" cy="5143500"/>
            <a:chOff x="4122919" y="1670538"/>
            <a:chExt cx="9143700" cy="5143500"/>
          </a:xfrm>
        </p:grpSpPr>
        <p:grpSp>
          <p:nvGrpSpPr>
            <p:cNvPr id="12" name="Shape 101">
              <a:extLst>
                <a:ext uri="{FF2B5EF4-FFF2-40B4-BE49-F238E27FC236}">
                  <a16:creationId xmlns:a16="http://schemas.microsoft.com/office/drawing/2014/main" id="{7CE37E7A-8E84-4C94-8C25-8EE3B1138EFC}"/>
                </a:ext>
              </a:extLst>
            </p:cNvPr>
            <p:cNvGrpSpPr/>
            <p:nvPr/>
          </p:nvGrpSpPr>
          <p:grpSpPr>
            <a:xfrm>
              <a:off x="4122919" y="1670538"/>
              <a:ext cx="9143700" cy="5143500"/>
              <a:chOff x="3291489" y="1662416"/>
              <a:chExt cx="9143700" cy="5143500"/>
            </a:xfrm>
          </p:grpSpPr>
          <p:sp>
            <p:nvSpPr>
              <p:cNvPr id="14" name="Shape 102">
                <a:extLst>
                  <a:ext uri="{FF2B5EF4-FFF2-40B4-BE49-F238E27FC236}">
                    <a16:creationId xmlns:a16="http://schemas.microsoft.com/office/drawing/2014/main" id="{A5F041E3-A16D-471A-A08B-620E5B7E5BA2}"/>
                  </a:ext>
                </a:extLst>
              </p:cNvPr>
              <p:cNvSpPr/>
              <p:nvPr/>
            </p:nvSpPr>
            <p:spPr>
              <a:xfrm>
                <a:off x="3291489" y="1662416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Shape 103">
                <a:extLst>
                  <a:ext uri="{FF2B5EF4-FFF2-40B4-BE49-F238E27FC236}">
                    <a16:creationId xmlns:a16="http://schemas.microsoft.com/office/drawing/2014/main" id="{EB060251-D7E3-4FE9-A9A0-F83093F13AB7}"/>
                  </a:ext>
                </a:extLst>
              </p:cNvPr>
              <p:cNvGrpSpPr/>
              <p:nvPr/>
            </p:nvGrpSpPr>
            <p:grpSpPr>
              <a:xfrm>
                <a:off x="4815339" y="2315547"/>
                <a:ext cx="6096000" cy="2555137"/>
                <a:chOff x="4122611" y="1831893"/>
                <a:chExt cx="6096000" cy="2555137"/>
              </a:xfrm>
            </p:grpSpPr>
            <p:sp>
              <p:nvSpPr>
                <p:cNvPr id="16" name="Shape 104">
                  <a:extLst>
                    <a:ext uri="{FF2B5EF4-FFF2-40B4-BE49-F238E27FC236}">
                      <a16:creationId xmlns:a16="http://schemas.microsoft.com/office/drawing/2014/main" id="{37D7BF90-F4E9-489D-A7AA-1C9C1814A0B8}"/>
                    </a:ext>
                  </a:extLst>
                </p:cNvPr>
                <p:cNvSpPr/>
                <p:nvPr/>
              </p:nvSpPr>
              <p:spPr>
                <a:xfrm>
                  <a:off x="4122611" y="183189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7" name="Shape 105">
                  <a:extLst>
                    <a:ext uri="{FF2B5EF4-FFF2-40B4-BE49-F238E27FC236}">
                      <a16:creationId xmlns:a16="http://schemas.microsoft.com/office/drawing/2014/main" id="{15A0D70B-98B3-48CC-AA6F-99993A325FB5}"/>
                    </a:ext>
                  </a:extLst>
                </p:cNvPr>
                <p:cNvSpPr txBox="1"/>
                <p:nvPr/>
              </p:nvSpPr>
              <p:spPr>
                <a:xfrm>
                  <a:off x="4334917" y="189850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marL="0" marR="0" lvl="0" indent="-22860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100000"/>
                    <a:buFont typeface="Arial"/>
                    <a:buNone/>
                  </a:pPr>
                  <a:r>
                    <a:rPr lang="en-IE" sz="28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Non-Denotable types</a:t>
                  </a:r>
                  <a:endParaRPr lang="en-GB" sz="28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Shape 106">
                  <a:extLst>
                    <a:ext uri="{FF2B5EF4-FFF2-40B4-BE49-F238E27FC236}">
                      <a16:creationId xmlns:a16="http://schemas.microsoft.com/office/drawing/2014/main" id="{A152C1CB-D658-4923-B3F3-839DE0B609B3}"/>
                    </a:ext>
                  </a:extLst>
                </p:cNvPr>
                <p:cNvSpPr/>
                <p:nvPr/>
              </p:nvSpPr>
              <p:spPr>
                <a:xfrm>
                  <a:off x="4122611" y="317023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9" name="Shape 107">
                  <a:extLst>
                    <a:ext uri="{FF2B5EF4-FFF2-40B4-BE49-F238E27FC236}">
                      <a16:creationId xmlns:a16="http://schemas.microsoft.com/office/drawing/2014/main" id="{5C277240-2C4C-4B1A-9142-90637142C688}"/>
                    </a:ext>
                  </a:extLst>
                </p:cNvPr>
                <p:cNvSpPr txBox="1"/>
                <p:nvPr/>
              </p:nvSpPr>
              <p:spPr>
                <a:xfrm>
                  <a:off x="4358068" y="3204707"/>
                  <a:ext cx="5625084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IE" sz="2800" dirty="0">
                      <a:solidFill>
                        <a:schemeClr val="lt1"/>
                      </a:solidFill>
                    </a:rPr>
                    <a:t>Assigning null to </a:t>
                  </a:r>
                  <a:r>
                    <a:rPr lang="en-IE" sz="2800" dirty="0" err="1">
                      <a:solidFill>
                        <a:schemeClr val="lt1"/>
                      </a:solidFill>
                    </a:rPr>
                    <a:t>var</a:t>
                  </a:r>
                  <a:endParaRPr lang="en-GB" sz="2800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3" name="Shape 106">
              <a:extLst>
                <a:ext uri="{FF2B5EF4-FFF2-40B4-BE49-F238E27FC236}">
                  <a16:creationId xmlns:a16="http://schemas.microsoft.com/office/drawing/2014/main" id="{27168C63-F216-4452-B376-A0C658A66EAC}"/>
                </a:ext>
              </a:extLst>
            </p:cNvPr>
            <p:cNvSpPr/>
            <p:nvPr/>
          </p:nvSpPr>
          <p:spPr>
            <a:xfrm>
              <a:off x="5646769" y="500034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IE" sz="2800" dirty="0">
                  <a:solidFill>
                    <a:schemeClr val="lt1"/>
                  </a:solidFill>
                </a:rPr>
                <a:t>  </a:t>
              </a:r>
              <a:r>
                <a:rPr lang="en-IE" sz="2800" dirty="0" err="1">
                  <a:solidFill>
                    <a:schemeClr val="lt1"/>
                  </a:solidFill>
                </a:rPr>
                <a:t>var</a:t>
              </a:r>
              <a:r>
                <a:rPr lang="en-IE" sz="2800" dirty="0">
                  <a:solidFill>
                    <a:schemeClr val="lt1"/>
                  </a:solidFill>
                </a:rPr>
                <a:t> is not a keyword</a:t>
              </a:r>
              <a:endParaRPr lang="en-GB" sz="2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530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ED3410-30EE-43F9-AE75-521C123C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06535" cy="5143500"/>
          </a:xfrm>
          <a:prstGeom prst="rect">
            <a:avLst/>
          </a:prstGeom>
        </p:spPr>
      </p:pic>
      <p:grpSp>
        <p:nvGrpSpPr>
          <p:cNvPr id="200" name="Shape 200"/>
          <p:cNvGrpSpPr/>
          <p:nvPr/>
        </p:nvGrpSpPr>
        <p:grpSpPr>
          <a:xfrm>
            <a:off x="7162800" y="1230687"/>
            <a:ext cx="1956652" cy="3836613"/>
            <a:chOff x="6190324" y="407000"/>
            <a:chExt cx="2928638" cy="3261300"/>
          </a:xfrm>
        </p:grpSpPr>
        <p:sp>
          <p:nvSpPr>
            <p:cNvPr id="201" name="Shape 201"/>
            <p:cNvSpPr/>
            <p:nvPr/>
          </p:nvSpPr>
          <p:spPr>
            <a:xfrm>
              <a:off x="6190324" y="407000"/>
              <a:ext cx="2868600" cy="32613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2" name="Shape 202"/>
            <p:cNvGrpSpPr/>
            <p:nvPr/>
          </p:nvGrpSpPr>
          <p:grpSpPr>
            <a:xfrm>
              <a:off x="6205882" y="620764"/>
              <a:ext cx="2913080" cy="2978810"/>
              <a:chOff x="7067550" y="1155152"/>
              <a:chExt cx="1676400" cy="2978810"/>
            </a:xfrm>
          </p:grpSpPr>
          <p:sp>
            <p:nvSpPr>
              <p:cNvPr id="203" name="Shape 203"/>
              <p:cNvSpPr txBox="1"/>
              <p:nvPr/>
            </p:nvSpPr>
            <p:spPr>
              <a:xfrm>
                <a:off x="7067550" y="1155152"/>
                <a:ext cx="1676400" cy="793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28600" lvl="0" indent="-228600"/>
                <a:r>
                  <a:rPr lang="en-GB" dirty="0"/>
                  <a:t>A)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no space for Marvel </a:t>
                </a:r>
                <a:r>
                  <a:rPr lang="en-US" altLang="en-US" sz="1200" dirty="0" err="1">
                    <a:solidFill>
                      <a:srgbClr val="5382A1"/>
                    </a:solidFill>
                  </a:rPr>
                  <a:t>heros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 here!|Where are the villains?</a:t>
                </a:r>
                <a:endParaRPr lang="en-GB" dirty="0"/>
              </a:p>
            </p:txBody>
          </p:sp>
          <p:sp>
            <p:nvSpPr>
              <p:cNvPr id="204" name="Shape 204"/>
              <p:cNvSpPr txBox="1"/>
              <p:nvPr/>
            </p:nvSpPr>
            <p:spPr>
              <a:xfrm>
                <a:off x="7067550" y="1949008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7488" lvl="0" indent="-217488"/>
                <a:r>
                  <a:rPr lang="en-GB" dirty="0"/>
                  <a:t>B)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no space for villains</a:t>
                </a:r>
                <a:br>
                  <a:rPr lang="en-US" altLang="en-US" sz="1200" dirty="0">
                    <a:solidFill>
                      <a:srgbClr val="5382A1"/>
                    </a:solidFill>
                  </a:rPr>
                </a:br>
                <a:r>
                  <a:rPr lang="en-US" altLang="en-US" sz="1200" dirty="0">
                    <a:solidFill>
                      <a:srgbClr val="5382A1"/>
                    </a:solidFill>
                  </a:rPr>
                  <a:t>and exits</a:t>
                </a:r>
                <a:endParaRPr lang="en-GB" dirty="0"/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7067550" y="2734141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9075" lvl="0" indent="-219075"/>
                <a:r>
                  <a:rPr lang="en-GB" dirty="0"/>
                  <a:t>C)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Harley Quinn, Joker, Riddler</a:t>
                </a:r>
                <a:endParaRPr lang="en-GB" dirty="0"/>
              </a:p>
            </p:txBody>
          </p:sp>
          <p:sp>
            <p:nvSpPr>
              <p:cNvPr id="206" name="Shape 206"/>
              <p:cNvSpPr txBox="1"/>
              <p:nvPr/>
            </p:nvSpPr>
            <p:spPr>
              <a:xfrm>
                <a:off x="7067587" y="3519262"/>
                <a:ext cx="16509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7488" lvl="0" indent="-217488"/>
                <a:r>
                  <a:rPr lang="en-GB" sz="1300" dirty="0"/>
                  <a:t>D)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Joker, Riddler, Joker</a:t>
                </a:r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</p:grpSp>
      </p:grpSp>
      <p:sp>
        <p:nvSpPr>
          <p:cNvPr id="209" name="Shape 209"/>
          <p:cNvSpPr txBox="1"/>
          <p:nvPr/>
        </p:nvSpPr>
        <p:spPr>
          <a:xfrm>
            <a:off x="6618514" y="76199"/>
            <a:ext cx="2448886" cy="984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Collection Factories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#8</a:t>
            </a:r>
          </a:p>
        </p:txBody>
      </p:sp>
      <p:pic>
        <p:nvPicPr>
          <p:cNvPr id="21" name="Picture 3" descr="C:\Users\rxc338\Desktop\cropped-NOBUGS_FINALLOGO23.png">
            <a:extLst>
              <a:ext uri="{FF2B5EF4-FFF2-40B4-BE49-F238E27FC236}">
                <a16:creationId xmlns:a16="http://schemas.microsoft.com/office/drawing/2014/main" id="{4F9B0F6C-B6D8-4EBF-882F-D31400FF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78" y="1736071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ED3410-30EE-43F9-AE75-521C123C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06535" cy="5143500"/>
          </a:xfrm>
          <a:prstGeom prst="rect">
            <a:avLst/>
          </a:prstGeom>
        </p:spPr>
      </p:pic>
      <p:grpSp>
        <p:nvGrpSpPr>
          <p:cNvPr id="200" name="Shape 200"/>
          <p:cNvGrpSpPr/>
          <p:nvPr/>
        </p:nvGrpSpPr>
        <p:grpSpPr>
          <a:xfrm>
            <a:off x="7162800" y="1230687"/>
            <a:ext cx="1956652" cy="3836613"/>
            <a:chOff x="6190324" y="407000"/>
            <a:chExt cx="2928638" cy="3261300"/>
          </a:xfrm>
        </p:grpSpPr>
        <p:sp>
          <p:nvSpPr>
            <p:cNvPr id="201" name="Shape 201"/>
            <p:cNvSpPr/>
            <p:nvPr/>
          </p:nvSpPr>
          <p:spPr>
            <a:xfrm>
              <a:off x="6190324" y="407000"/>
              <a:ext cx="2868600" cy="32613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2" name="Shape 202"/>
            <p:cNvGrpSpPr/>
            <p:nvPr/>
          </p:nvGrpSpPr>
          <p:grpSpPr>
            <a:xfrm>
              <a:off x="6205882" y="620764"/>
              <a:ext cx="2913080" cy="2978810"/>
              <a:chOff x="7067550" y="1155152"/>
              <a:chExt cx="1676400" cy="2978810"/>
            </a:xfrm>
          </p:grpSpPr>
          <p:sp>
            <p:nvSpPr>
              <p:cNvPr id="203" name="Shape 203"/>
              <p:cNvSpPr txBox="1"/>
              <p:nvPr/>
            </p:nvSpPr>
            <p:spPr>
              <a:xfrm>
                <a:off x="7067550" y="1155152"/>
                <a:ext cx="1676400" cy="793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28600" lvl="0" indent="-228600"/>
                <a:r>
                  <a:rPr lang="en-GB" dirty="0"/>
                  <a:t>A)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no space for Marvel </a:t>
                </a:r>
                <a:r>
                  <a:rPr lang="en-US" altLang="en-US" sz="1200" dirty="0" err="1">
                    <a:solidFill>
                      <a:srgbClr val="5382A1"/>
                    </a:solidFill>
                  </a:rPr>
                  <a:t>heros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 here!|Where are the villains?</a:t>
                </a:r>
                <a:endParaRPr lang="en-GB" dirty="0"/>
              </a:p>
            </p:txBody>
          </p:sp>
          <p:sp>
            <p:nvSpPr>
              <p:cNvPr id="204" name="Shape 204"/>
              <p:cNvSpPr txBox="1"/>
              <p:nvPr/>
            </p:nvSpPr>
            <p:spPr>
              <a:xfrm>
                <a:off x="7067550" y="1949008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7488" lvl="0" indent="-217488"/>
                <a:r>
                  <a:rPr lang="en-GB" dirty="0"/>
                  <a:t>B)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no space for villains</a:t>
                </a:r>
                <a:br>
                  <a:rPr lang="en-US" altLang="en-US" sz="1200" dirty="0">
                    <a:solidFill>
                      <a:srgbClr val="5382A1"/>
                    </a:solidFill>
                  </a:rPr>
                </a:br>
                <a:r>
                  <a:rPr lang="en-US" altLang="en-US" sz="1200" dirty="0">
                    <a:solidFill>
                      <a:srgbClr val="5382A1"/>
                    </a:solidFill>
                  </a:rPr>
                  <a:t>and exits</a:t>
                </a:r>
                <a:endParaRPr lang="en-GB" dirty="0"/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7067550" y="2734141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9075" lvl="0" indent="-219075"/>
                <a:r>
                  <a:rPr lang="en-GB" dirty="0"/>
                  <a:t>C)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Harley Quinn, Joker, Riddler</a:t>
                </a:r>
                <a:endParaRPr lang="en-GB" dirty="0"/>
              </a:p>
            </p:txBody>
          </p:sp>
          <p:sp>
            <p:nvSpPr>
              <p:cNvPr id="206" name="Shape 206"/>
              <p:cNvSpPr txBox="1"/>
              <p:nvPr/>
            </p:nvSpPr>
            <p:spPr>
              <a:xfrm>
                <a:off x="7067587" y="3519262"/>
                <a:ext cx="16509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7488" lvl="0" indent="-217488"/>
                <a:r>
                  <a:rPr lang="en-GB" sz="1300" dirty="0"/>
                  <a:t>D)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Joker, Riddler, Joker</a:t>
                </a:r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</p:grpSp>
      </p:grpSp>
      <p:sp>
        <p:nvSpPr>
          <p:cNvPr id="209" name="Shape 209"/>
          <p:cNvSpPr txBox="1"/>
          <p:nvPr/>
        </p:nvSpPr>
        <p:spPr>
          <a:xfrm>
            <a:off x="6618514" y="76199"/>
            <a:ext cx="2448886" cy="984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Collection Factories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#8</a:t>
            </a:r>
          </a:p>
        </p:txBody>
      </p:sp>
      <p:pic>
        <p:nvPicPr>
          <p:cNvPr id="21" name="Picture 3" descr="C:\Users\rxc338\Desktop\cropped-NOBUGS_FINALLOGO23.png">
            <a:extLst>
              <a:ext uri="{FF2B5EF4-FFF2-40B4-BE49-F238E27FC236}">
                <a16:creationId xmlns:a16="http://schemas.microsoft.com/office/drawing/2014/main" id="{4F9B0F6C-B6D8-4EBF-882F-D31400FF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78" y="1736071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CEBB909-A56B-410D-9343-410CC050BD20}"/>
              </a:ext>
            </a:extLst>
          </p:cNvPr>
          <p:cNvGrpSpPr/>
          <p:nvPr/>
        </p:nvGrpSpPr>
        <p:grpSpPr>
          <a:xfrm>
            <a:off x="0" y="0"/>
            <a:ext cx="9143700" cy="5143500"/>
            <a:chOff x="4122919" y="1670538"/>
            <a:chExt cx="9143700" cy="5143500"/>
          </a:xfrm>
        </p:grpSpPr>
        <p:grpSp>
          <p:nvGrpSpPr>
            <p:cNvPr id="13" name="Shape 101">
              <a:extLst>
                <a:ext uri="{FF2B5EF4-FFF2-40B4-BE49-F238E27FC236}">
                  <a16:creationId xmlns:a16="http://schemas.microsoft.com/office/drawing/2014/main" id="{2DE9C67E-497B-4DA2-93EE-D11E756538BC}"/>
                </a:ext>
              </a:extLst>
            </p:cNvPr>
            <p:cNvGrpSpPr/>
            <p:nvPr/>
          </p:nvGrpSpPr>
          <p:grpSpPr>
            <a:xfrm>
              <a:off x="4122919" y="1670538"/>
              <a:ext cx="9143700" cy="5143500"/>
              <a:chOff x="3291489" y="1662416"/>
              <a:chExt cx="9143700" cy="5143500"/>
            </a:xfrm>
          </p:grpSpPr>
          <p:sp>
            <p:nvSpPr>
              <p:cNvPr id="15" name="Shape 102">
                <a:extLst>
                  <a:ext uri="{FF2B5EF4-FFF2-40B4-BE49-F238E27FC236}">
                    <a16:creationId xmlns:a16="http://schemas.microsoft.com/office/drawing/2014/main" id="{B1BE577B-07EF-453B-A097-21885AFF8150}"/>
                  </a:ext>
                </a:extLst>
              </p:cNvPr>
              <p:cNvSpPr/>
              <p:nvPr/>
            </p:nvSpPr>
            <p:spPr>
              <a:xfrm>
                <a:off x="3291489" y="1662416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" name="Shape 103">
                <a:extLst>
                  <a:ext uri="{FF2B5EF4-FFF2-40B4-BE49-F238E27FC236}">
                    <a16:creationId xmlns:a16="http://schemas.microsoft.com/office/drawing/2014/main" id="{277B3599-A070-4AAB-B85E-F1A9EE24A781}"/>
                  </a:ext>
                </a:extLst>
              </p:cNvPr>
              <p:cNvGrpSpPr/>
              <p:nvPr/>
            </p:nvGrpSpPr>
            <p:grpSpPr>
              <a:xfrm>
                <a:off x="4815339" y="2315547"/>
                <a:ext cx="6096000" cy="2555137"/>
                <a:chOff x="4122611" y="1831893"/>
                <a:chExt cx="6096000" cy="2555137"/>
              </a:xfrm>
            </p:grpSpPr>
            <p:sp>
              <p:nvSpPr>
                <p:cNvPr id="17" name="Shape 104">
                  <a:extLst>
                    <a:ext uri="{FF2B5EF4-FFF2-40B4-BE49-F238E27FC236}">
                      <a16:creationId xmlns:a16="http://schemas.microsoft.com/office/drawing/2014/main" id="{D5B7EF1C-0392-40E8-8808-0D9E49E8DE40}"/>
                    </a:ext>
                  </a:extLst>
                </p:cNvPr>
                <p:cNvSpPr/>
                <p:nvPr/>
              </p:nvSpPr>
              <p:spPr>
                <a:xfrm>
                  <a:off x="4122611" y="183189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" name="Shape 105">
                  <a:extLst>
                    <a:ext uri="{FF2B5EF4-FFF2-40B4-BE49-F238E27FC236}">
                      <a16:creationId xmlns:a16="http://schemas.microsoft.com/office/drawing/2014/main" id="{D44CF7D1-BC37-40F3-B0B7-D1FBE88F29DD}"/>
                    </a:ext>
                  </a:extLst>
                </p:cNvPr>
                <p:cNvSpPr txBox="1"/>
                <p:nvPr/>
              </p:nvSpPr>
              <p:spPr>
                <a:xfrm>
                  <a:off x="4334917" y="189850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marL="0" marR="0" lvl="0" indent="-22860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100000"/>
                    <a:buFont typeface="Arial"/>
                    <a:buNone/>
                  </a:pPr>
                  <a:r>
                    <a:rPr lang="en-IE" sz="26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of() provides Immutable collections</a:t>
                  </a:r>
                  <a:endParaRPr lang="en-GB" sz="26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Shape 106">
                  <a:extLst>
                    <a:ext uri="{FF2B5EF4-FFF2-40B4-BE49-F238E27FC236}">
                      <a16:creationId xmlns:a16="http://schemas.microsoft.com/office/drawing/2014/main" id="{65E4E86C-35BD-403B-BC9F-8FA80820B848}"/>
                    </a:ext>
                  </a:extLst>
                </p:cNvPr>
                <p:cNvSpPr/>
                <p:nvPr/>
              </p:nvSpPr>
              <p:spPr>
                <a:xfrm>
                  <a:off x="4122611" y="317023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" name="Shape 107">
                  <a:extLst>
                    <a:ext uri="{FF2B5EF4-FFF2-40B4-BE49-F238E27FC236}">
                      <a16:creationId xmlns:a16="http://schemas.microsoft.com/office/drawing/2014/main" id="{3264D3CA-941A-424C-B0CD-19D1AD2814BE}"/>
                    </a:ext>
                  </a:extLst>
                </p:cNvPr>
                <p:cNvSpPr txBox="1"/>
                <p:nvPr/>
              </p:nvSpPr>
              <p:spPr>
                <a:xfrm>
                  <a:off x="4358068" y="3204707"/>
                  <a:ext cx="5625084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IE" sz="2800" dirty="0" err="1">
                      <a:solidFill>
                        <a:schemeClr val="lt1"/>
                      </a:solidFill>
                    </a:rPr>
                    <a:t>Set.copyOf</a:t>
                  </a:r>
                  <a:r>
                    <a:rPr lang="en-IE" sz="2800" dirty="0">
                      <a:solidFill>
                        <a:schemeClr val="lt1"/>
                      </a:solidFill>
                    </a:rPr>
                    <a:t>() &amp; duplicates </a:t>
                  </a:r>
                  <a:r>
                    <a:rPr lang="en-IE" sz="2800" dirty="0">
                      <a:solidFill>
                        <a:schemeClr val="lt1"/>
                      </a:solidFill>
                      <a:sym typeface="Wingdings" panose="05000000000000000000" pitchFamily="2" charset="2"/>
                    </a:rPr>
                    <a:t></a:t>
                  </a:r>
                  <a:endParaRPr lang="en-GB" sz="2800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4" name="Shape 106">
              <a:extLst>
                <a:ext uri="{FF2B5EF4-FFF2-40B4-BE49-F238E27FC236}">
                  <a16:creationId xmlns:a16="http://schemas.microsoft.com/office/drawing/2014/main" id="{841418D5-8F4F-4C09-B098-21E0D70E192A}"/>
                </a:ext>
              </a:extLst>
            </p:cNvPr>
            <p:cNvSpPr/>
            <p:nvPr/>
          </p:nvSpPr>
          <p:spPr>
            <a:xfrm>
              <a:off x="5646769" y="500034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IE" sz="2800" dirty="0">
                  <a:solidFill>
                    <a:schemeClr val="lt1"/>
                  </a:solidFill>
                </a:rPr>
                <a:t>  </a:t>
              </a:r>
              <a:r>
                <a:rPr lang="en-IE" sz="2800" dirty="0" err="1">
                  <a:solidFill>
                    <a:schemeClr val="lt1"/>
                  </a:solidFill>
                </a:rPr>
                <a:t>Set.of</a:t>
              </a:r>
              <a:r>
                <a:rPr lang="en-IE" sz="2800" dirty="0">
                  <a:solidFill>
                    <a:schemeClr val="lt1"/>
                  </a:solidFill>
                </a:rPr>
                <a:t>() &amp; duplicates </a:t>
              </a:r>
              <a:r>
                <a:rPr lang="en-IE" sz="2800" dirty="0">
                  <a:solidFill>
                    <a:schemeClr val="lt1"/>
                  </a:solidFill>
                  <a:sym typeface="Wingdings" panose="05000000000000000000" pitchFamily="2" charset="2"/>
                </a:rPr>
                <a:t></a:t>
              </a:r>
              <a:endParaRPr lang="en-GB" sz="2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303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ED3410-30EE-43F9-AE75-521C123C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06535" cy="5143500"/>
          </a:xfrm>
          <a:prstGeom prst="rect">
            <a:avLst/>
          </a:prstGeom>
        </p:spPr>
      </p:pic>
      <p:grpSp>
        <p:nvGrpSpPr>
          <p:cNvPr id="200" name="Shape 200"/>
          <p:cNvGrpSpPr/>
          <p:nvPr/>
        </p:nvGrpSpPr>
        <p:grpSpPr>
          <a:xfrm>
            <a:off x="7162800" y="1230687"/>
            <a:ext cx="1956652" cy="3836613"/>
            <a:chOff x="6190324" y="407000"/>
            <a:chExt cx="2928638" cy="3261300"/>
          </a:xfrm>
        </p:grpSpPr>
        <p:sp>
          <p:nvSpPr>
            <p:cNvPr id="201" name="Shape 201"/>
            <p:cNvSpPr/>
            <p:nvPr/>
          </p:nvSpPr>
          <p:spPr>
            <a:xfrm>
              <a:off x="6190324" y="407000"/>
              <a:ext cx="2868600" cy="32613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2" name="Shape 202"/>
            <p:cNvGrpSpPr/>
            <p:nvPr/>
          </p:nvGrpSpPr>
          <p:grpSpPr>
            <a:xfrm>
              <a:off x="6205882" y="620764"/>
              <a:ext cx="2913080" cy="2978810"/>
              <a:chOff x="7067550" y="1155152"/>
              <a:chExt cx="1676400" cy="2978810"/>
            </a:xfrm>
          </p:grpSpPr>
          <p:sp>
            <p:nvSpPr>
              <p:cNvPr id="203" name="Shape 203"/>
              <p:cNvSpPr txBox="1"/>
              <p:nvPr/>
            </p:nvSpPr>
            <p:spPr>
              <a:xfrm>
                <a:off x="7067550" y="1155152"/>
                <a:ext cx="1676400" cy="793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28600" lvl="0" indent="-228600"/>
                <a:r>
                  <a:rPr lang="en-GB" dirty="0"/>
                  <a:t>A)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no space for Marvel </a:t>
                </a:r>
                <a:r>
                  <a:rPr lang="en-US" altLang="en-US" sz="1200" dirty="0" err="1">
                    <a:solidFill>
                      <a:srgbClr val="5382A1"/>
                    </a:solidFill>
                  </a:rPr>
                  <a:t>heros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 here!|Where are the villains?</a:t>
                </a:r>
                <a:endParaRPr lang="en-GB" dirty="0"/>
              </a:p>
            </p:txBody>
          </p:sp>
          <p:sp>
            <p:nvSpPr>
              <p:cNvPr id="204" name="Shape 204"/>
              <p:cNvSpPr txBox="1"/>
              <p:nvPr/>
            </p:nvSpPr>
            <p:spPr>
              <a:xfrm>
                <a:off x="7067550" y="1949008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7488" lvl="0" indent="-217488"/>
                <a:r>
                  <a:rPr lang="en-GB" dirty="0"/>
                  <a:t>B)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no space for villains</a:t>
                </a:r>
                <a:br>
                  <a:rPr lang="en-US" altLang="en-US" sz="1200" dirty="0">
                    <a:solidFill>
                      <a:srgbClr val="5382A1"/>
                    </a:solidFill>
                  </a:rPr>
                </a:br>
                <a:r>
                  <a:rPr lang="en-US" altLang="en-US" sz="1200" dirty="0">
                    <a:solidFill>
                      <a:srgbClr val="5382A1"/>
                    </a:solidFill>
                  </a:rPr>
                  <a:t>and exits</a:t>
                </a:r>
                <a:endParaRPr lang="en-GB" dirty="0"/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7067550" y="2734141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9075" lvl="0" indent="-219075"/>
                <a:r>
                  <a:rPr lang="en-GB" dirty="0"/>
                  <a:t>C)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Harley Quinn, Joker, Riddler</a:t>
                </a:r>
                <a:endParaRPr lang="en-GB" dirty="0"/>
              </a:p>
            </p:txBody>
          </p:sp>
          <p:sp>
            <p:nvSpPr>
              <p:cNvPr id="206" name="Shape 206"/>
              <p:cNvSpPr txBox="1"/>
              <p:nvPr/>
            </p:nvSpPr>
            <p:spPr>
              <a:xfrm>
                <a:off x="7067587" y="3519262"/>
                <a:ext cx="16509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7488" lvl="0" indent="-217488"/>
                <a:r>
                  <a:rPr lang="en-GB" sz="1300" dirty="0"/>
                  <a:t>D)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Joker, Riddler, Joker</a:t>
                </a:r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</p:grpSp>
      </p:grpSp>
      <p:sp>
        <p:nvSpPr>
          <p:cNvPr id="209" name="Shape 209"/>
          <p:cNvSpPr txBox="1"/>
          <p:nvPr/>
        </p:nvSpPr>
        <p:spPr>
          <a:xfrm>
            <a:off x="6618514" y="76199"/>
            <a:ext cx="2448886" cy="984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Collection Factories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#8</a:t>
            </a:r>
          </a:p>
        </p:txBody>
      </p:sp>
      <p:pic>
        <p:nvPicPr>
          <p:cNvPr id="21" name="Picture 3" descr="C:\Users\rxc338\Desktop\cropped-NOBUGS_FINALLOGO23.png">
            <a:extLst>
              <a:ext uri="{FF2B5EF4-FFF2-40B4-BE49-F238E27FC236}">
                <a16:creationId xmlns:a16="http://schemas.microsoft.com/office/drawing/2014/main" id="{4F9B0F6C-B6D8-4EBF-882F-D31400FF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78" y="1736071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63B064-6616-4458-84B8-0583C0E9865B}"/>
              </a:ext>
            </a:extLst>
          </p:cNvPr>
          <p:cNvSpPr/>
          <p:nvPr/>
        </p:nvSpPr>
        <p:spPr>
          <a:xfrm>
            <a:off x="1010920" y="1173480"/>
            <a:ext cx="2153920" cy="218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A54DF-AF1A-4F10-9943-50033647FE9E}"/>
              </a:ext>
            </a:extLst>
          </p:cNvPr>
          <p:cNvSpPr txBox="1"/>
          <p:nvPr/>
        </p:nvSpPr>
        <p:spPr>
          <a:xfrm>
            <a:off x="3906520" y="609600"/>
            <a:ext cx="194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50"/>
                </a:solidFill>
              </a:rPr>
              <a:t>Immutable Collections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DF6DF1-2239-46BB-A6FB-3816E450F538}"/>
              </a:ext>
            </a:extLst>
          </p:cNvPr>
          <p:cNvCxnSpPr>
            <a:cxnSpLocks/>
          </p:cNvCxnSpPr>
          <p:nvPr/>
        </p:nvCxnSpPr>
        <p:spPr>
          <a:xfrm flipH="1" flipV="1">
            <a:off x="3520686" y="694359"/>
            <a:ext cx="415174" cy="88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B9199E-E483-4C42-9E31-945B201B44A1}"/>
              </a:ext>
            </a:extLst>
          </p:cNvPr>
          <p:cNvCxnSpPr>
            <a:cxnSpLocks/>
          </p:cNvCxnSpPr>
          <p:nvPr/>
        </p:nvCxnSpPr>
        <p:spPr>
          <a:xfrm flipH="1">
            <a:off x="3520686" y="783049"/>
            <a:ext cx="415174" cy="1196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8F45D94-1858-4F87-B05C-143BA8FF50F9}"/>
              </a:ext>
            </a:extLst>
          </p:cNvPr>
          <p:cNvSpPr/>
          <p:nvPr/>
        </p:nvSpPr>
        <p:spPr>
          <a:xfrm>
            <a:off x="1010920" y="2152263"/>
            <a:ext cx="4226098" cy="218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49DE37-65DD-4E82-9F1D-63CE4ACDAF13}"/>
              </a:ext>
            </a:extLst>
          </p:cNvPr>
          <p:cNvSpPr txBox="1"/>
          <p:nvPr/>
        </p:nvSpPr>
        <p:spPr>
          <a:xfrm>
            <a:off x="5770649" y="1680282"/>
            <a:ext cx="1228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Not assigned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DB6F7B-02AE-42B5-B06C-3547AD3AA04E}"/>
              </a:ext>
            </a:extLst>
          </p:cNvPr>
          <p:cNvCxnSpPr>
            <a:cxnSpLocks/>
          </p:cNvCxnSpPr>
          <p:nvPr/>
        </p:nvCxnSpPr>
        <p:spPr>
          <a:xfrm flipH="1">
            <a:off x="5276137" y="1868401"/>
            <a:ext cx="520282" cy="239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51CAE63-136A-498E-8C38-B3F93839D327}"/>
              </a:ext>
            </a:extLst>
          </p:cNvPr>
          <p:cNvSpPr/>
          <p:nvPr/>
        </p:nvSpPr>
        <p:spPr>
          <a:xfrm>
            <a:off x="1010919" y="3339692"/>
            <a:ext cx="3399715" cy="218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A13F0-7AB7-4756-8460-68B9AB022B81}"/>
              </a:ext>
            </a:extLst>
          </p:cNvPr>
          <p:cNvSpPr txBox="1"/>
          <p:nvPr/>
        </p:nvSpPr>
        <p:spPr>
          <a:xfrm>
            <a:off x="4936371" y="3147882"/>
            <a:ext cx="82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50"/>
                </a:solidFill>
              </a:rPr>
              <a:t>Java 10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D120EF-0C18-4B49-945C-F9A8351879E5}"/>
              </a:ext>
            </a:extLst>
          </p:cNvPr>
          <p:cNvCxnSpPr>
            <a:cxnSpLocks/>
          </p:cNvCxnSpPr>
          <p:nvPr/>
        </p:nvCxnSpPr>
        <p:spPr>
          <a:xfrm flipH="1">
            <a:off x="4510647" y="3301770"/>
            <a:ext cx="415174" cy="1196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D6C6C6C-C8CE-451A-A113-CC120BD047CB}"/>
              </a:ext>
            </a:extLst>
          </p:cNvPr>
          <p:cNvSpPr/>
          <p:nvPr/>
        </p:nvSpPr>
        <p:spPr>
          <a:xfrm>
            <a:off x="3193556" y="3753277"/>
            <a:ext cx="3089887" cy="218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36B25E-0FC4-4767-B3D1-66B7D34857E5}"/>
              </a:ext>
            </a:extLst>
          </p:cNvPr>
          <p:cNvSpPr txBox="1"/>
          <p:nvPr/>
        </p:nvSpPr>
        <p:spPr>
          <a:xfrm>
            <a:off x="5164016" y="4348313"/>
            <a:ext cx="197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Duplicates not allowed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136032-6B7A-451C-A812-465C3F26D2D5}"/>
              </a:ext>
            </a:extLst>
          </p:cNvPr>
          <p:cNvCxnSpPr>
            <a:cxnSpLocks/>
          </p:cNvCxnSpPr>
          <p:nvPr/>
        </p:nvCxnSpPr>
        <p:spPr>
          <a:xfrm flipV="1">
            <a:off x="5921596" y="4017477"/>
            <a:ext cx="1" cy="322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30273E-61E6-4AC1-BBB5-DF2837E25366}"/>
              </a:ext>
            </a:extLst>
          </p:cNvPr>
          <p:cNvCxnSpPr>
            <a:cxnSpLocks/>
          </p:cNvCxnSpPr>
          <p:nvPr/>
        </p:nvCxnSpPr>
        <p:spPr>
          <a:xfrm flipH="1">
            <a:off x="2146640" y="3867065"/>
            <a:ext cx="946903" cy="102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87E5B4B-0EFC-499C-8A53-0A84B9AC3E7A}"/>
              </a:ext>
            </a:extLst>
          </p:cNvPr>
          <p:cNvCxnSpPr>
            <a:cxnSpLocks/>
          </p:cNvCxnSpPr>
          <p:nvPr/>
        </p:nvCxnSpPr>
        <p:spPr>
          <a:xfrm>
            <a:off x="3164840" y="1200284"/>
            <a:ext cx="388427" cy="191636"/>
          </a:xfrm>
          <a:prstGeom prst="bentConnector3">
            <a:avLst>
              <a:gd name="adj1" fmla="val 998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29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ED3410-30EE-43F9-AE75-521C123C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06535" cy="5143500"/>
          </a:xfrm>
          <a:prstGeom prst="rect">
            <a:avLst/>
          </a:prstGeom>
        </p:spPr>
      </p:pic>
      <p:grpSp>
        <p:nvGrpSpPr>
          <p:cNvPr id="200" name="Shape 200"/>
          <p:cNvGrpSpPr/>
          <p:nvPr/>
        </p:nvGrpSpPr>
        <p:grpSpPr>
          <a:xfrm>
            <a:off x="7162800" y="1230687"/>
            <a:ext cx="1956652" cy="3836613"/>
            <a:chOff x="6190324" y="407000"/>
            <a:chExt cx="2928638" cy="3261300"/>
          </a:xfrm>
        </p:grpSpPr>
        <p:sp>
          <p:nvSpPr>
            <p:cNvPr id="201" name="Shape 201"/>
            <p:cNvSpPr/>
            <p:nvPr/>
          </p:nvSpPr>
          <p:spPr>
            <a:xfrm>
              <a:off x="6190324" y="407000"/>
              <a:ext cx="2868600" cy="32613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2" name="Shape 202"/>
            <p:cNvGrpSpPr/>
            <p:nvPr/>
          </p:nvGrpSpPr>
          <p:grpSpPr>
            <a:xfrm>
              <a:off x="6205882" y="620764"/>
              <a:ext cx="2913080" cy="2978810"/>
              <a:chOff x="7067550" y="1155152"/>
              <a:chExt cx="1676400" cy="2978810"/>
            </a:xfrm>
          </p:grpSpPr>
          <p:sp>
            <p:nvSpPr>
              <p:cNvPr id="203" name="Shape 203"/>
              <p:cNvSpPr txBox="1"/>
              <p:nvPr/>
            </p:nvSpPr>
            <p:spPr>
              <a:xfrm>
                <a:off x="7067550" y="1155152"/>
                <a:ext cx="1676400" cy="793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28600" lvl="0" indent="-228600"/>
                <a:r>
                  <a:rPr lang="en-GB" dirty="0"/>
                  <a:t>A)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no space for Marvel </a:t>
                </a:r>
                <a:r>
                  <a:rPr lang="en-US" altLang="en-US" sz="1200" dirty="0" err="1">
                    <a:solidFill>
                      <a:srgbClr val="5382A1"/>
                    </a:solidFill>
                  </a:rPr>
                  <a:t>heros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 here!|Where are the villains?</a:t>
                </a:r>
                <a:endParaRPr lang="en-GB" dirty="0"/>
              </a:p>
            </p:txBody>
          </p:sp>
          <p:sp>
            <p:nvSpPr>
              <p:cNvPr id="204" name="Shape 204"/>
              <p:cNvSpPr txBox="1"/>
              <p:nvPr/>
            </p:nvSpPr>
            <p:spPr>
              <a:xfrm>
                <a:off x="7067550" y="1949008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7488" lvl="0" indent="-217488"/>
                <a:r>
                  <a:rPr lang="en-GB" dirty="0"/>
                  <a:t>B)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no space for villains</a:t>
                </a:r>
                <a:br>
                  <a:rPr lang="en-US" altLang="en-US" sz="1200" dirty="0">
                    <a:solidFill>
                      <a:srgbClr val="5382A1"/>
                    </a:solidFill>
                  </a:rPr>
                </a:br>
                <a:r>
                  <a:rPr lang="en-US" altLang="en-US" sz="1200" dirty="0">
                    <a:solidFill>
                      <a:srgbClr val="5382A1"/>
                    </a:solidFill>
                  </a:rPr>
                  <a:t>and exits</a:t>
                </a:r>
                <a:endParaRPr lang="en-GB" dirty="0"/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7067550" y="2734141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9075" lvl="0" indent="-219075"/>
                <a:r>
                  <a:rPr lang="en-GB" dirty="0"/>
                  <a:t>C)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Harley Quinn, Joker, Riddler</a:t>
                </a:r>
                <a:endParaRPr lang="en-GB" dirty="0"/>
              </a:p>
            </p:txBody>
          </p:sp>
          <p:sp>
            <p:nvSpPr>
              <p:cNvPr id="206" name="Shape 206"/>
              <p:cNvSpPr txBox="1"/>
              <p:nvPr/>
            </p:nvSpPr>
            <p:spPr>
              <a:xfrm>
                <a:off x="7067587" y="3519262"/>
                <a:ext cx="16509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17488" lvl="0" indent="-217488"/>
                <a:r>
                  <a:rPr lang="en-GB" sz="1300" dirty="0"/>
                  <a:t>D)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Joker, Riddler, Joker</a:t>
                </a:r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</p:grpSp>
      </p:grpSp>
      <p:sp>
        <p:nvSpPr>
          <p:cNvPr id="209" name="Shape 209"/>
          <p:cNvSpPr txBox="1"/>
          <p:nvPr/>
        </p:nvSpPr>
        <p:spPr>
          <a:xfrm>
            <a:off x="6618514" y="76199"/>
            <a:ext cx="2448886" cy="984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Collection Factories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#8</a:t>
            </a:r>
          </a:p>
        </p:txBody>
      </p:sp>
      <p:pic>
        <p:nvPicPr>
          <p:cNvPr id="21" name="Picture 3" descr="C:\Users\rxc338\Desktop\cropped-NOBUGS_FINALLOGO23.png">
            <a:extLst>
              <a:ext uri="{FF2B5EF4-FFF2-40B4-BE49-F238E27FC236}">
                <a16:creationId xmlns:a16="http://schemas.microsoft.com/office/drawing/2014/main" id="{4F9B0F6C-B6D8-4EBF-882F-D31400FF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78" y="1736071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CEBB909-A56B-410D-9343-410CC050BD20}"/>
              </a:ext>
            </a:extLst>
          </p:cNvPr>
          <p:cNvGrpSpPr/>
          <p:nvPr/>
        </p:nvGrpSpPr>
        <p:grpSpPr>
          <a:xfrm>
            <a:off x="0" y="0"/>
            <a:ext cx="9143700" cy="5143500"/>
            <a:chOff x="4122919" y="1670538"/>
            <a:chExt cx="9143700" cy="5143500"/>
          </a:xfrm>
        </p:grpSpPr>
        <p:grpSp>
          <p:nvGrpSpPr>
            <p:cNvPr id="13" name="Shape 101">
              <a:extLst>
                <a:ext uri="{FF2B5EF4-FFF2-40B4-BE49-F238E27FC236}">
                  <a16:creationId xmlns:a16="http://schemas.microsoft.com/office/drawing/2014/main" id="{2DE9C67E-497B-4DA2-93EE-D11E756538BC}"/>
                </a:ext>
              </a:extLst>
            </p:cNvPr>
            <p:cNvGrpSpPr/>
            <p:nvPr/>
          </p:nvGrpSpPr>
          <p:grpSpPr>
            <a:xfrm>
              <a:off x="4122919" y="1670538"/>
              <a:ext cx="9143700" cy="5143500"/>
              <a:chOff x="3291489" y="1662416"/>
              <a:chExt cx="9143700" cy="5143500"/>
            </a:xfrm>
          </p:grpSpPr>
          <p:sp>
            <p:nvSpPr>
              <p:cNvPr id="15" name="Shape 102">
                <a:extLst>
                  <a:ext uri="{FF2B5EF4-FFF2-40B4-BE49-F238E27FC236}">
                    <a16:creationId xmlns:a16="http://schemas.microsoft.com/office/drawing/2014/main" id="{B1BE577B-07EF-453B-A097-21885AFF8150}"/>
                  </a:ext>
                </a:extLst>
              </p:cNvPr>
              <p:cNvSpPr/>
              <p:nvPr/>
            </p:nvSpPr>
            <p:spPr>
              <a:xfrm>
                <a:off x="3291489" y="1662416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" name="Shape 103">
                <a:extLst>
                  <a:ext uri="{FF2B5EF4-FFF2-40B4-BE49-F238E27FC236}">
                    <a16:creationId xmlns:a16="http://schemas.microsoft.com/office/drawing/2014/main" id="{277B3599-A070-4AAB-B85E-F1A9EE24A781}"/>
                  </a:ext>
                </a:extLst>
              </p:cNvPr>
              <p:cNvGrpSpPr/>
              <p:nvPr/>
            </p:nvGrpSpPr>
            <p:grpSpPr>
              <a:xfrm>
                <a:off x="4815339" y="2315547"/>
                <a:ext cx="6096000" cy="2555137"/>
                <a:chOff x="4122611" y="1831893"/>
                <a:chExt cx="6096000" cy="2555137"/>
              </a:xfrm>
            </p:grpSpPr>
            <p:sp>
              <p:nvSpPr>
                <p:cNvPr id="17" name="Shape 104">
                  <a:extLst>
                    <a:ext uri="{FF2B5EF4-FFF2-40B4-BE49-F238E27FC236}">
                      <a16:creationId xmlns:a16="http://schemas.microsoft.com/office/drawing/2014/main" id="{D5B7EF1C-0392-40E8-8808-0D9E49E8DE40}"/>
                    </a:ext>
                  </a:extLst>
                </p:cNvPr>
                <p:cNvSpPr/>
                <p:nvPr/>
              </p:nvSpPr>
              <p:spPr>
                <a:xfrm>
                  <a:off x="4122611" y="183189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" name="Shape 105">
                  <a:extLst>
                    <a:ext uri="{FF2B5EF4-FFF2-40B4-BE49-F238E27FC236}">
                      <a16:creationId xmlns:a16="http://schemas.microsoft.com/office/drawing/2014/main" id="{D44CF7D1-BC37-40F3-B0B7-D1FBE88F29DD}"/>
                    </a:ext>
                  </a:extLst>
                </p:cNvPr>
                <p:cNvSpPr txBox="1"/>
                <p:nvPr/>
              </p:nvSpPr>
              <p:spPr>
                <a:xfrm>
                  <a:off x="4334917" y="189850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marL="0" marR="0" lvl="0" indent="-22860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100000"/>
                    <a:buFont typeface="Arial"/>
                    <a:buNone/>
                  </a:pPr>
                  <a:r>
                    <a:rPr lang="en-IE" sz="26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of() provides Immutable collections</a:t>
                  </a:r>
                  <a:endParaRPr lang="en-GB" sz="26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Shape 106">
                  <a:extLst>
                    <a:ext uri="{FF2B5EF4-FFF2-40B4-BE49-F238E27FC236}">
                      <a16:creationId xmlns:a16="http://schemas.microsoft.com/office/drawing/2014/main" id="{65E4E86C-35BD-403B-BC9F-8FA80820B848}"/>
                    </a:ext>
                  </a:extLst>
                </p:cNvPr>
                <p:cNvSpPr/>
                <p:nvPr/>
              </p:nvSpPr>
              <p:spPr>
                <a:xfrm>
                  <a:off x="4122611" y="317023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" name="Shape 107">
                  <a:extLst>
                    <a:ext uri="{FF2B5EF4-FFF2-40B4-BE49-F238E27FC236}">
                      <a16:creationId xmlns:a16="http://schemas.microsoft.com/office/drawing/2014/main" id="{3264D3CA-941A-424C-B0CD-19D1AD2814BE}"/>
                    </a:ext>
                  </a:extLst>
                </p:cNvPr>
                <p:cNvSpPr txBox="1"/>
                <p:nvPr/>
              </p:nvSpPr>
              <p:spPr>
                <a:xfrm>
                  <a:off x="4358068" y="3204707"/>
                  <a:ext cx="5625084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IE" sz="2800" dirty="0" err="1">
                      <a:solidFill>
                        <a:schemeClr val="lt1"/>
                      </a:solidFill>
                    </a:rPr>
                    <a:t>Set.copyOf</a:t>
                  </a:r>
                  <a:r>
                    <a:rPr lang="en-IE" sz="2800" dirty="0">
                      <a:solidFill>
                        <a:schemeClr val="lt1"/>
                      </a:solidFill>
                    </a:rPr>
                    <a:t>() &amp; duplicates </a:t>
                  </a:r>
                  <a:r>
                    <a:rPr lang="en-IE" sz="2800" dirty="0">
                      <a:solidFill>
                        <a:schemeClr val="lt1"/>
                      </a:solidFill>
                      <a:sym typeface="Wingdings" panose="05000000000000000000" pitchFamily="2" charset="2"/>
                    </a:rPr>
                    <a:t></a:t>
                  </a:r>
                  <a:endParaRPr lang="en-GB" sz="2800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4" name="Shape 106">
              <a:extLst>
                <a:ext uri="{FF2B5EF4-FFF2-40B4-BE49-F238E27FC236}">
                  <a16:creationId xmlns:a16="http://schemas.microsoft.com/office/drawing/2014/main" id="{841418D5-8F4F-4C09-B098-21E0D70E192A}"/>
                </a:ext>
              </a:extLst>
            </p:cNvPr>
            <p:cNvSpPr/>
            <p:nvPr/>
          </p:nvSpPr>
          <p:spPr>
            <a:xfrm>
              <a:off x="5646769" y="500034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IE" sz="2800" dirty="0">
                  <a:solidFill>
                    <a:schemeClr val="lt1"/>
                  </a:solidFill>
                </a:rPr>
                <a:t>  </a:t>
              </a:r>
              <a:r>
                <a:rPr lang="en-IE" sz="2800" dirty="0" err="1">
                  <a:solidFill>
                    <a:schemeClr val="lt1"/>
                  </a:solidFill>
                </a:rPr>
                <a:t>Set.of</a:t>
              </a:r>
              <a:r>
                <a:rPr lang="en-IE" sz="2800" dirty="0">
                  <a:solidFill>
                    <a:schemeClr val="lt1"/>
                  </a:solidFill>
                </a:rPr>
                <a:t>() &amp; duplicates </a:t>
              </a:r>
              <a:r>
                <a:rPr lang="en-IE" sz="2800" dirty="0">
                  <a:solidFill>
                    <a:schemeClr val="lt1"/>
                  </a:solidFill>
                  <a:sym typeface="Wingdings" panose="05000000000000000000" pitchFamily="2" charset="2"/>
                </a:rPr>
                <a:t></a:t>
              </a:r>
              <a:endParaRPr lang="en-GB" sz="2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7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5382A1"/>
                </a:solidFill>
              </a:rPr>
              <a:t>Topics we will cover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0" y="1457275"/>
            <a:ext cx="51222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1. Interface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2. Optional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3. Reactive Streams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4. Try with resources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5. Take and drop while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468150" y="1457275"/>
            <a:ext cx="4675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6.	</a:t>
            </a:r>
            <a:r>
              <a:rPr lang="en-GB" sz="28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CompletableFuture</a:t>
            </a:r>
            <a:endParaRPr lang="en-GB" sz="2800" dirty="0">
              <a:solidFill>
                <a:srgbClr val="5382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7.	Type Inference (</a:t>
            </a:r>
            <a:r>
              <a:rPr lang="en-GB" sz="28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8.	Collection Factories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9.	Functional Interfaces</a:t>
            </a:r>
          </a:p>
          <a:p>
            <a:pPr marL="45720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10.	 </a:t>
            </a:r>
            <a:r>
              <a:rPr lang="en-GB" sz="28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ProcessHandle</a:t>
            </a: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5382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67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CCC98-D701-4F85-AFA1-BBCE4C0CA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01718" cy="5143500"/>
          </a:xfrm>
          <a:prstGeom prst="rect">
            <a:avLst/>
          </a:prstGeom>
        </p:spPr>
      </p:pic>
      <p:sp>
        <p:nvSpPr>
          <p:cNvPr id="17" name="Shape 209">
            <a:extLst>
              <a:ext uri="{FF2B5EF4-FFF2-40B4-BE49-F238E27FC236}">
                <a16:creationId xmlns:a16="http://schemas.microsoft.com/office/drawing/2014/main" id="{3ECD1EF8-11EF-4285-BE3F-4FB77419EAAF}"/>
              </a:ext>
            </a:extLst>
          </p:cNvPr>
          <p:cNvSpPr txBox="1"/>
          <p:nvPr/>
        </p:nvSpPr>
        <p:spPr>
          <a:xfrm>
            <a:off x="6896100" y="72422"/>
            <a:ext cx="2266300" cy="984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Functional Interfaces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#9</a:t>
            </a:r>
          </a:p>
        </p:txBody>
      </p:sp>
      <p:sp>
        <p:nvSpPr>
          <p:cNvPr id="216" name="Shape 216"/>
          <p:cNvSpPr/>
          <p:nvPr/>
        </p:nvSpPr>
        <p:spPr>
          <a:xfrm>
            <a:off x="6426201" y="1412800"/>
            <a:ext cx="2632774" cy="3658278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6591300" y="1562662"/>
            <a:ext cx="2467675" cy="3215972"/>
            <a:chOff x="6999530" y="1738936"/>
            <a:chExt cx="1721579" cy="1527534"/>
          </a:xfrm>
        </p:grpSpPr>
        <p:sp>
          <p:nvSpPr>
            <p:cNvPr id="218" name="Shape 218"/>
            <p:cNvSpPr txBox="1"/>
            <p:nvPr/>
          </p:nvSpPr>
          <p:spPr>
            <a:xfrm>
              <a:off x="6999530" y="1738936"/>
              <a:ext cx="16764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A)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-2</a:t>
              </a:r>
              <a:endParaRPr lang="en-GB" sz="1200" dirty="0">
                <a:solidFill>
                  <a:srgbClr val="5382A1"/>
                </a:solidFill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999530" y="2148436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B)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1</a:t>
              </a:r>
              <a:endParaRPr lang="en-GB" sz="1200" dirty="0">
                <a:solidFill>
                  <a:srgbClr val="5382A1"/>
                </a:solidFill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6999530" y="2534491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4</a:t>
              </a:r>
              <a:r>
                <a:rPr lang="en-GB" dirty="0"/>
                <a:t>		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6999539" y="2954770"/>
              <a:ext cx="1721570" cy="31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r>
                <a:rPr lang="en-GB" dirty="0"/>
                <a:t>D)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Throws</a:t>
              </a:r>
              <a:endParaRPr lang="en-GB" sz="1200" dirty="0">
                <a:solidFill>
                  <a:srgbClr val="5382A1"/>
                </a:solidFill>
              </a:endParaRPr>
            </a:p>
            <a:p>
              <a:pPr marL="228600" indent="-228600"/>
              <a:r>
                <a:rPr lang="en-US" altLang="en-US" sz="1200" dirty="0">
                  <a:solidFill>
                    <a:srgbClr val="5382A1"/>
                  </a:solidFill>
                </a:rPr>
                <a:t>	</a:t>
              </a:r>
              <a:r>
                <a:rPr lang="en-US" altLang="en-US" sz="1200" dirty="0" err="1">
                  <a:solidFill>
                    <a:srgbClr val="5382A1"/>
                  </a:solidFill>
                </a:rPr>
                <a:t>java.lang.ArithmeticException</a:t>
              </a:r>
              <a:r>
                <a:rPr lang="en-US" altLang="en-US" sz="1200" dirty="0">
                  <a:solidFill>
                    <a:srgbClr val="5382A1"/>
                  </a:solidFill>
                </a:rPr>
                <a:t>: </a:t>
              </a:r>
              <a:br>
                <a:rPr lang="en-US" altLang="en-US" sz="1200" dirty="0">
                  <a:solidFill>
                    <a:srgbClr val="5382A1"/>
                  </a:solidFill>
                </a:rPr>
              </a:br>
              <a:r>
                <a:rPr lang="en-US" altLang="en-US" sz="1200" dirty="0">
                  <a:solidFill>
                    <a:srgbClr val="5382A1"/>
                  </a:solidFill>
                </a:rPr>
                <a:t>/ by zero</a:t>
              </a:r>
              <a:endParaRPr lang="en-GB" sz="1200" dirty="0">
                <a:solidFill>
                  <a:srgbClr val="5382A1"/>
                </a:solidFill>
              </a:endParaRPr>
            </a:p>
            <a:p>
              <a:pPr marL="228600" indent="-228600"/>
              <a:endParaRPr lang="en-GB" sz="1200" dirty="0">
                <a:solidFill>
                  <a:srgbClr val="5382A1"/>
                </a:solidFill>
              </a:endParaRPr>
            </a:p>
          </p:txBody>
        </p:sp>
      </p:grpSp>
      <p:pic>
        <p:nvPicPr>
          <p:cNvPr id="21" name="Picture 3" descr="C:\Users\rxc338\Desktop\cropped-NOBUGS_FINALLOGO23.png">
            <a:extLst>
              <a:ext uri="{FF2B5EF4-FFF2-40B4-BE49-F238E27FC236}">
                <a16:creationId xmlns:a16="http://schemas.microsoft.com/office/drawing/2014/main" id="{0BF44F67-A18A-4698-8CF4-6181EB78A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92" y="3208676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7134225" y="1562662"/>
            <a:ext cx="1924750" cy="3215972"/>
            <a:chOff x="6999530" y="1738936"/>
            <a:chExt cx="1721579" cy="1527534"/>
          </a:xfrm>
        </p:grpSpPr>
        <p:sp>
          <p:nvSpPr>
            <p:cNvPr id="218" name="Shape 218"/>
            <p:cNvSpPr txBox="1"/>
            <p:nvPr/>
          </p:nvSpPr>
          <p:spPr>
            <a:xfrm>
              <a:off x="6999530" y="1738936"/>
              <a:ext cx="16764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A)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-2</a:t>
              </a:r>
              <a:endParaRPr lang="en-GB" sz="1200" dirty="0">
                <a:solidFill>
                  <a:srgbClr val="5382A1"/>
                </a:solidFill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999530" y="2148436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B) </a:t>
              </a:r>
              <a:r>
                <a:rPr lang="en-US" sz="1200" dirty="0">
                  <a:solidFill>
                    <a:srgbClr val="5382A1"/>
                  </a:solidFill>
                </a:rPr>
                <a:t>1</a:t>
              </a:r>
              <a:endParaRPr lang="en-GB" sz="1200" dirty="0">
                <a:solidFill>
                  <a:srgbClr val="5382A1"/>
                </a:solidFill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6999530" y="2534491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4</a:t>
              </a:r>
              <a:r>
                <a:rPr lang="en-GB" dirty="0"/>
                <a:t>		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6999539" y="2954770"/>
              <a:ext cx="1721570" cy="31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r>
                <a:rPr lang="en-GB" dirty="0"/>
                <a:t>D) </a:t>
              </a:r>
              <a:r>
                <a:rPr lang="en-US" altLang="en-US" dirty="0">
                  <a:solidFill>
                    <a:srgbClr val="5382A1"/>
                  </a:solidFill>
                </a:rPr>
                <a:t>Throws</a:t>
              </a:r>
              <a:endParaRPr lang="en-GB" dirty="0">
                <a:solidFill>
                  <a:srgbClr val="5382A1"/>
                </a:solidFill>
              </a:endParaRPr>
            </a:p>
            <a:p>
              <a:pPr marL="228600" indent="-228600"/>
              <a:r>
                <a:rPr lang="en-US" altLang="en-US" sz="1200" dirty="0">
                  <a:solidFill>
                    <a:srgbClr val="5382A1"/>
                  </a:solidFill>
                </a:rPr>
                <a:t>	</a:t>
              </a:r>
              <a:r>
                <a:rPr lang="en-US" altLang="en-US" sz="800" dirty="0" err="1">
                  <a:solidFill>
                    <a:srgbClr val="5382A1"/>
                  </a:solidFill>
                </a:rPr>
                <a:t>java.lang.ArithmeticException</a:t>
              </a:r>
              <a:r>
                <a:rPr lang="en-US" altLang="en-US" sz="800" dirty="0">
                  <a:solidFill>
                    <a:srgbClr val="5382A1"/>
                  </a:solidFill>
                </a:rPr>
                <a:t>:</a:t>
              </a:r>
              <a:r>
                <a:rPr lang="en-US" altLang="en-US" sz="1200" dirty="0">
                  <a:solidFill>
                    <a:srgbClr val="5382A1"/>
                  </a:solidFill>
                </a:rPr>
                <a:t> </a:t>
              </a:r>
              <a:br>
                <a:rPr lang="en-US" altLang="en-US" sz="1200" dirty="0">
                  <a:solidFill>
                    <a:srgbClr val="5382A1"/>
                  </a:solidFill>
                </a:rPr>
              </a:br>
              <a:r>
                <a:rPr lang="en-US" altLang="en-US" sz="1200" dirty="0">
                  <a:solidFill>
                    <a:srgbClr val="5382A1"/>
                  </a:solidFill>
                </a:rPr>
                <a:t>/ by zero</a:t>
              </a:r>
              <a:endParaRPr lang="en-GB" sz="1200" dirty="0">
                <a:solidFill>
                  <a:srgbClr val="5382A1"/>
                </a:solidFill>
              </a:endParaRPr>
            </a:p>
            <a:p>
              <a:pPr marL="228600" indent="-228600"/>
              <a:endParaRPr lang="en-GB" sz="1200" dirty="0">
                <a:solidFill>
                  <a:srgbClr val="5382A1"/>
                </a:solidFill>
              </a:endParaRPr>
            </a:p>
          </p:txBody>
        </p:sp>
      </p:grpSp>
      <p:sp>
        <p:nvSpPr>
          <p:cNvPr id="17" name="Shape 209">
            <a:extLst>
              <a:ext uri="{FF2B5EF4-FFF2-40B4-BE49-F238E27FC236}">
                <a16:creationId xmlns:a16="http://schemas.microsoft.com/office/drawing/2014/main" id="{3ECD1EF8-11EF-4285-BE3F-4FB77419EAAF}"/>
              </a:ext>
            </a:extLst>
          </p:cNvPr>
          <p:cNvSpPr txBox="1"/>
          <p:nvPr/>
        </p:nvSpPr>
        <p:spPr>
          <a:xfrm>
            <a:off x="6896100" y="72422"/>
            <a:ext cx="2266300" cy="984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Functional Interfaces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#9</a:t>
            </a:r>
          </a:p>
        </p:txBody>
      </p:sp>
      <p:pic>
        <p:nvPicPr>
          <p:cNvPr id="21" name="Picture 3" descr="C:\Users\rxc338\Desktop\cropped-NOBUGS_FINALLOGO23.png">
            <a:extLst>
              <a:ext uri="{FF2B5EF4-FFF2-40B4-BE49-F238E27FC236}">
                <a16:creationId xmlns:a16="http://schemas.microsoft.com/office/drawing/2014/main" id="{0BF44F67-A18A-4698-8CF4-6181EB78A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65" y="3476056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B16963-928D-4DAA-B859-AD65BAE1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947194" cy="51435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AF87CF7-03D9-461D-888D-8FC14F8DA07D}"/>
              </a:ext>
            </a:extLst>
          </p:cNvPr>
          <p:cNvGrpSpPr/>
          <p:nvPr/>
        </p:nvGrpSpPr>
        <p:grpSpPr>
          <a:xfrm>
            <a:off x="6331092" y="1412800"/>
            <a:ext cx="2727883" cy="3658278"/>
            <a:chOff x="6331092" y="1412800"/>
            <a:chExt cx="2727883" cy="3658278"/>
          </a:xfrm>
        </p:grpSpPr>
        <p:sp>
          <p:nvSpPr>
            <p:cNvPr id="24" name="Shape 216">
              <a:extLst>
                <a:ext uri="{FF2B5EF4-FFF2-40B4-BE49-F238E27FC236}">
                  <a16:creationId xmlns:a16="http://schemas.microsoft.com/office/drawing/2014/main" id="{E2A25F1A-A80E-478E-A8E3-5532554A3936}"/>
                </a:ext>
              </a:extLst>
            </p:cNvPr>
            <p:cNvSpPr/>
            <p:nvPr/>
          </p:nvSpPr>
          <p:spPr>
            <a:xfrm>
              <a:off x="6426201" y="1412800"/>
              <a:ext cx="2632774" cy="3658278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5" name="Shape 217">
              <a:extLst>
                <a:ext uri="{FF2B5EF4-FFF2-40B4-BE49-F238E27FC236}">
                  <a16:creationId xmlns:a16="http://schemas.microsoft.com/office/drawing/2014/main" id="{CBADEFB5-A971-4901-A9E4-76DE5D876C76}"/>
                </a:ext>
              </a:extLst>
            </p:cNvPr>
            <p:cNvGrpSpPr/>
            <p:nvPr/>
          </p:nvGrpSpPr>
          <p:grpSpPr>
            <a:xfrm>
              <a:off x="6591300" y="1562662"/>
              <a:ext cx="2467675" cy="3215972"/>
              <a:chOff x="6999530" y="1738936"/>
              <a:chExt cx="1721579" cy="1527534"/>
            </a:xfrm>
          </p:grpSpPr>
          <p:sp>
            <p:nvSpPr>
              <p:cNvPr id="27" name="Shape 218">
                <a:extLst>
                  <a:ext uri="{FF2B5EF4-FFF2-40B4-BE49-F238E27FC236}">
                    <a16:creationId xmlns:a16="http://schemas.microsoft.com/office/drawing/2014/main" id="{95C735EC-EDCE-4200-80A6-F12326C1871E}"/>
                  </a:ext>
                </a:extLst>
              </p:cNvPr>
              <p:cNvSpPr txBox="1"/>
              <p:nvPr/>
            </p:nvSpPr>
            <p:spPr>
              <a:xfrm>
                <a:off x="6999530" y="1738936"/>
                <a:ext cx="16764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A)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-2</a:t>
                </a:r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  <p:sp>
            <p:nvSpPr>
              <p:cNvPr id="28" name="Shape 219">
                <a:extLst>
                  <a:ext uri="{FF2B5EF4-FFF2-40B4-BE49-F238E27FC236}">
                    <a16:creationId xmlns:a16="http://schemas.microsoft.com/office/drawing/2014/main" id="{BE36F82D-41A0-40ED-85EE-C6990CF1FDCA}"/>
                  </a:ext>
                </a:extLst>
              </p:cNvPr>
              <p:cNvSpPr txBox="1"/>
              <p:nvPr/>
            </p:nvSpPr>
            <p:spPr>
              <a:xfrm>
                <a:off x="6999530" y="2148436"/>
                <a:ext cx="1676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B)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1</a:t>
                </a:r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  <p:sp>
            <p:nvSpPr>
              <p:cNvPr id="29" name="Shape 220">
                <a:extLst>
                  <a:ext uri="{FF2B5EF4-FFF2-40B4-BE49-F238E27FC236}">
                    <a16:creationId xmlns:a16="http://schemas.microsoft.com/office/drawing/2014/main" id="{EB9C652D-5F3E-4CAC-B920-2971D1DC4CB3}"/>
                  </a:ext>
                </a:extLst>
              </p:cNvPr>
              <p:cNvSpPr txBox="1"/>
              <p:nvPr/>
            </p:nvSpPr>
            <p:spPr>
              <a:xfrm>
                <a:off x="6999530" y="2534491"/>
                <a:ext cx="1676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C)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4</a:t>
                </a:r>
                <a:r>
                  <a:rPr lang="en-GB" dirty="0"/>
                  <a:t>		</a:t>
                </a:r>
              </a:p>
            </p:txBody>
          </p:sp>
          <p:sp>
            <p:nvSpPr>
              <p:cNvPr id="30" name="Shape 221">
                <a:extLst>
                  <a:ext uri="{FF2B5EF4-FFF2-40B4-BE49-F238E27FC236}">
                    <a16:creationId xmlns:a16="http://schemas.microsoft.com/office/drawing/2014/main" id="{8683B406-4DEB-4559-8D9D-AD3CFBB303DA}"/>
                  </a:ext>
                </a:extLst>
              </p:cNvPr>
              <p:cNvSpPr txBox="1"/>
              <p:nvPr/>
            </p:nvSpPr>
            <p:spPr>
              <a:xfrm>
                <a:off x="6999539" y="2954770"/>
                <a:ext cx="1721570" cy="3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r>
                  <a:rPr lang="en-GB" dirty="0"/>
                  <a:t>D)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Throws</a:t>
                </a:r>
                <a:endParaRPr lang="en-GB" sz="1200" dirty="0">
                  <a:solidFill>
                    <a:srgbClr val="5382A1"/>
                  </a:solidFill>
                </a:endParaRPr>
              </a:p>
              <a:p>
                <a:pPr marL="228600" indent="-228600"/>
                <a:r>
                  <a:rPr lang="en-US" altLang="en-US" sz="1200" dirty="0">
                    <a:solidFill>
                      <a:srgbClr val="5382A1"/>
                    </a:solidFill>
                  </a:rPr>
                  <a:t>	</a:t>
                </a:r>
                <a:r>
                  <a:rPr lang="en-US" altLang="en-US" sz="1200" dirty="0" err="1">
                    <a:solidFill>
                      <a:srgbClr val="5382A1"/>
                    </a:solidFill>
                  </a:rPr>
                  <a:t>java.lang.ArithmeticException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: </a:t>
                </a:r>
                <a:br>
                  <a:rPr lang="en-US" altLang="en-US" sz="1200" dirty="0">
                    <a:solidFill>
                      <a:srgbClr val="5382A1"/>
                    </a:solidFill>
                  </a:rPr>
                </a:br>
                <a:r>
                  <a:rPr lang="en-US" altLang="en-US" sz="1200" dirty="0">
                    <a:solidFill>
                      <a:srgbClr val="5382A1"/>
                    </a:solidFill>
                  </a:rPr>
                  <a:t>/ by zero</a:t>
                </a:r>
                <a:endParaRPr lang="en-GB" sz="1200" dirty="0">
                  <a:solidFill>
                    <a:srgbClr val="5382A1"/>
                  </a:solidFill>
                </a:endParaRPr>
              </a:p>
              <a:p>
                <a:pPr marL="228600" indent="-228600"/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</p:grpSp>
        <p:pic>
          <p:nvPicPr>
            <p:cNvPr id="26" name="Picture 3" descr="C:\Users\rxc338\Desktop\cropped-NOBUGS_FINALLOGO23.png">
              <a:extLst>
                <a:ext uri="{FF2B5EF4-FFF2-40B4-BE49-F238E27FC236}">
                  <a16:creationId xmlns:a16="http://schemas.microsoft.com/office/drawing/2014/main" id="{8E9C207F-5A2D-402F-91A6-0AB899AF9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1092" y="3208676"/>
              <a:ext cx="469616" cy="469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7B3E72-F9CC-45FF-BA92-EEA98A6B95F3}"/>
              </a:ext>
            </a:extLst>
          </p:cNvPr>
          <p:cNvGrpSpPr/>
          <p:nvPr/>
        </p:nvGrpSpPr>
        <p:grpSpPr>
          <a:xfrm>
            <a:off x="0" y="0"/>
            <a:ext cx="9143700" cy="5143500"/>
            <a:chOff x="4122919" y="1670538"/>
            <a:chExt cx="9143700" cy="5143500"/>
          </a:xfrm>
        </p:grpSpPr>
        <p:grpSp>
          <p:nvGrpSpPr>
            <p:cNvPr id="12" name="Shape 101">
              <a:extLst>
                <a:ext uri="{FF2B5EF4-FFF2-40B4-BE49-F238E27FC236}">
                  <a16:creationId xmlns:a16="http://schemas.microsoft.com/office/drawing/2014/main" id="{4A792C55-E8F6-48A8-A56D-8074967B96A0}"/>
                </a:ext>
              </a:extLst>
            </p:cNvPr>
            <p:cNvGrpSpPr/>
            <p:nvPr/>
          </p:nvGrpSpPr>
          <p:grpSpPr>
            <a:xfrm>
              <a:off x="4122919" y="1670538"/>
              <a:ext cx="9143700" cy="5143500"/>
              <a:chOff x="3291489" y="1662416"/>
              <a:chExt cx="9143700" cy="5143500"/>
            </a:xfrm>
          </p:grpSpPr>
          <p:sp>
            <p:nvSpPr>
              <p:cNvPr id="14" name="Shape 102">
                <a:extLst>
                  <a:ext uri="{FF2B5EF4-FFF2-40B4-BE49-F238E27FC236}">
                    <a16:creationId xmlns:a16="http://schemas.microsoft.com/office/drawing/2014/main" id="{9F7692AC-7CC4-4B96-A57E-EA4DDFFD5F7A}"/>
                  </a:ext>
                </a:extLst>
              </p:cNvPr>
              <p:cNvSpPr/>
              <p:nvPr/>
            </p:nvSpPr>
            <p:spPr>
              <a:xfrm>
                <a:off x="3291489" y="1662416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Shape 103">
                <a:extLst>
                  <a:ext uri="{FF2B5EF4-FFF2-40B4-BE49-F238E27FC236}">
                    <a16:creationId xmlns:a16="http://schemas.microsoft.com/office/drawing/2014/main" id="{C9415154-DE71-4A1E-9885-F17D21772E8C}"/>
                  </a:ext>
                </a:extLst>
              </p:cNvPr>
              <p:cNvGrpSpPr/>
              <p:nvPr/>
            </p:nvGrpSpPr>
            <p:grpSpPr>
              <a:xfrm>
                <a:off x="4815339" y="2315547"/>
                <a:ext cx="6096000" cy="2555137"/>
                <a:chOff x="4122611" y="1831893"/>
                <a:chExt cx="6096000" cy="2555137"/>
              </a:xfrm>
            </p:grpSpPr>
            <p:sp>
              <p:nvSpPr>
                <p:cNvPr id="16" name="Shape 104">
                  <a:extLst>
                    <a:ext uri="{FF2B5EF4-FFF2-40B4-BE49-F238E27FC236}">
                      <a16:creationId xmlns:a16="http://schemas.microsoft.com/office/drawing/2014/main" id="{8D2C995D-E8E5-4CFE-841C-457CC8541010}"/>
                    </a:ext>
                  </a:extLst>
                </p:cNvPr>
                <p:cNvSpPr/>
                <p:nvPr/>
              </p:nvSpPr>
              <p:spPr>
                <a:xfrm>
                  <a:off x="4122611" y="183189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" name="Shape 105">
                  <a:extLst>
                    <a:ext uri="{FF2B5EF4-FFF2-40B4-BE49-F238E27FC236}">
                      <a16:creationId xmlns:a16="http://schemas.microsoft.com/office/drawing/2014/main" id="{9B317898-72C6-4A57-9462-3E9CEB439B44}"/>
                    </a:ext>
                  </a:extLst>
                </p:cNvPr>
                <p:cNvSpPr txBox="1"/>
                <p:nvPr/>
              </p:nvSpPr>
              <p:spPr>
                <a:xfrm>
                  <a:off x="4334917" y="189850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marL="0" marR="0" lvl="0" indent="-22860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100000"/>
                    <a:buFont typeface="Arial"/>
                    <a:buNone/>
                  </a:pPr>
                  <a:r>
                    <a:rPr lang="en-IE" sz="26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Assign functional interfaces to fields</a:t>
                  </a:r>
                  <a:endParaRPr lang="en-GB" sz="26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Shape 106">
                  <a:extLst>
                    <a:ext uri="{FF2B5EF4-FFF2-40B4-BE49-F238E27FC236}">
                      <a16:creationId xmlns:a16="http://schemas.microsoft.com/office/drawing/2014/main" id="{C569DF8A-AEFC-45CA-A51A-5F6077A52D38}"/>
                    </a:ext>
                  </a:extLst>
                </p:cNvPr>
                <p:cNvSpPr/>
                <p:nvPr/>
              </p:nvSpPr>
              <p:spPr>
                <a:xfrm>
                  <a:off x="4122611" y="317023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" name="Shape 107">
                  <a:extLst>
                    <a:ext uri="{FF2B5EF4-FFF2-40B4-BE49-F238E27FC236}">
                      <a16:creationId xmlns:a16="http://schemas.microsoft.com/office/drawing/2014/main" id="{500E6FD8-8297-46EB-BB16-D6D66D2F3FC3}"/>
                    </a:ext>
                  </a:extLst>
                </p:cNvPr>
                <p:cNvSpPr txBox="1"/>
                <p:nvPr/>
              </p:nvSpPr>
              <p:spPr>
                <a:xfrm>
                  <a:off x="4358068" y="3204707"/>
                  <a:ext cx="5625084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IE" sz="2800" dirty="0" err="1">
                      <a:solidFill>
                        <a:schemeClr val="lt1"/>
                      </a:solidFill>
                    </a:rPr>
                    <a:t>andThen</a:t>
                  </a:r>
                  <a:r>
                    <a:rPr lang="en-IE" sz="2800" dirty="0">
                      <a:solidFill>
                        <a:schemeClr val="lt1"/>
                      </a:solidFill>
                    </a:rPr>
                    <a:t>() chaining is like a pipe |</a:t>
                  </a:r>
                  <a:endParaRPr lang="en-GB" sz="2800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3" name="Shape 106">
              <a:extLst>
                <a:ext uri="{FF2B5EF4-FFF2-40B4-BE49-F238E27FC236}">
                  <a16:creationId xmlns:a16="http://schemas.microsoft.com/office/drawing/2014/main" id="{CDC32A29-548D-4FFD-B7FB-E14734D5AAD6}"/>
                </a:ext>
              </a:extLst>
            </p:cNvPr>
            <p:cNvSpPr/>
            <p:nvPr/>
          </p:nvSpPr>
          <p:spPr>
            <a:xfrm>
              <a:off x="5646769" y="500034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IE" sz="2800" dirty="0">
                  <a:solidFill>
                    <a:schemeClr val="lt1"/>
                  </a:solidFill>
                </a:rPr>
                <a:t>  Function | </a:t>
              </a:r>
              <a:r>
                <a:rPr lang="en-IE" sz="2800" dirty="0" err="1">
                  <a:solidFill>
                    <a:schemeClr val="lt1"/>
                  </a:solidFill>
                </a:rPr>
                <a:t>BiFunction</a:t>
              </a:r>
              <a:r>
                <a:rPr lang="en-IE" sz="2800" dirty="0">
                  <a:solidFill>
                    <a:schemeClr val="lt1"/>
                  </a:solidFill>
                </a:rPr>
                <a:t> | </a:t>
              </a:r>
              <a:r>
                <a:rPr lang="en-IE" sz="2800" dirty="0" err="1">
                  <a:solidFill>
                    <a:schemeClr val="lt1"/>
                  </a:solidFill>
                </a:rPr>
                <a:t>BiConsmer</a:t>
              </a:r>
              <a:endParaRPr lang="en-GB" sz="2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612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E35D427-E9BE-4172-8283-195ABA77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01718" cy="5143500"/>
          </a:xfrm>
          <a:prstGeom prst="rect">
            <a:avLst/>
          </a:prstGeom>
        </p:spPr>
      </p:pic>
      <p:grpSp>
        <p:nvGrpSpPr>
          <p:cNvPr id="217" name="Shape 217"/>
          <p:cNvGrpSpPr/>
          <p:nvPr/>
        </p:nvGrpSpPr>
        <p:grpSpPr>
          <a:xfrm>
            <a:off x="7134225" y="1562662"/>
            <a:ext cx="1924750" cy="3215972"/>
            <a:chOff x="6999530" y="1738936"/>
            <a:chExt cx="1721579" cy="1527534"/>
          </a:xfrm>
        </p:grpSpPr>
        <p:sp>
          <p:nvSpPr>
            <p:cNvPr id="218" name="Shape 218"/>
            <p:cNvSpPr txBox="1"/>
            <p:nvPr/>
          </p:nvSpPr>
          <p:spPr>
            <a:xfrm>
              <a:off x="6999530" y="1738936"/>
              <a:ext cx="16764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A)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-2</a:t>
              </a:r>
              <a:endParaRPr lang="en-GB" sz="1200" dirty="0">
                <a:solidFill>
                  <a:srgbClr val="5382A1"/>
                </a:solidFill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999530" y="2148436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B)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1</a:t>
              </a:r>
              <a:endParaRPr lang="en-GB" sz="1200" dirty="0">
                <a:solidFill>
                  <a:srgbClr val="5382A1"/>
                </a:solidFill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6999530" y="2534491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4</a:t>
              </a:r>
              <a:r>
                <a:rPr lang="en-GB" dirty="0"/>
                <a:t>		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6999539" y="2954770"/>
              <a:ext cx="1721570" cy="31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r>
                <a:rPr lang="en-GB" dirty="0"/>
                <a:t>D) </a:t>
              </a:r>
              <a:r>
                <a:rPr lang="en-US" altLang="en-US" dirty="0">
                  <a:solidFill>
                    <a:srgbClr val="5382A1"/>
                  </a:solidFill>
                </a:rPr>
                <a:t>Throws</a:t>
              </a:r>
              <a:endParaRPr lang="en-GB" dirty="0">
                <a:solidFill>
                  <a:srgbClr val="5382A1"/>
                </a:solidFill>
              </a:endParaRPr>
            </a:p>
            <a:p>
              <a:pPr marL="228600" indent="-228600"/>
              <a:r>
                <a:rPr lang="en-US" altLang="en-US" sz="1200" dirty="0">
                  <a:solidFill>
                    <a:srgbClr val="5382A1"/>
                  </a:solidFill>
                </a:rPr>
                <a:t>	</a:t>
              </a:r>
              <a:r>
                <a:rPr lang="en-US" altLang="en-US" sz="800" dirty="0" err="1">
                  <a:solidFill>
                    <a:srgbClr val="5382A1"/>
                  </a:solidFill>
                </a:rPr>
                <a:t>java.lang.ArithmeticException</a:t>
              </a:r>
              <a:r>
                <a:rPr lang="en-US" altLang="en-US" sz="800" dirty="0">
                  <a:solidFill>
                    <a:srgbClr val="5382A1"/>
                  </a:solidFill>
                </a:rPr>
                <a:t>:</a:t>
              </a:r>
              <a:r>
                <a:rPr lang="en-US" altLang="en-US" sz="1200" dirty="0">
                  <a:solidFill>
                    <a:srgbClr val="5382A1"/>
                  </a:solidFill>
                </a:rPr>
                <a:t> </a:t>
              </a:r>
              <a:br>
                <a:rPr lang="en-US" altLang="en-US" sz="1200" dirty="0">
                  <a:solidFill>
                    <a:srgbClr val="5382A1"/>
                  </a:solidFill>
                </a:rPr>
              </a:br>
              <a:r>
                <a:rPr lang="en-US" altLang="en-US" sz="1200" dirty="0">
                  <a:solidFill>
                    <a:srgbClr val="5382A1"/>
                  </a:solidFill>
                </a:rPr>
                <a:t>/ by zero</a:t>
              </a:r>
              <a:endParaRPr lang="en-GB" sz="1200" dirty="0">
                <a:solidFill>
                  <a:srgbClr val="5382A1"/>
                </a:solidFill>
              </a:endParaRPr>
            </a:p>
            <a:p>
              <a:pPr marL="228600" indent="-228600"/>
              <a:endParaRPr lang="en-GB" sz="1200" dirty="0">
                <a:solidFill>
                  <a:srgbClr val="5382A1"/>
                </a:solidFill>
              </a:endParaRPr>
            </a:p>
          </p:txBody>
        </p:sp>
      </p:grpSp>
      <p:sp>
        <p:nvSpPr>
          <p:cNvPr id="17" name="Shape 209">
            <a:extLst>
              <a:ext uri="{FF2B5EF4-FFF2-40B4-BE49-F238E27FC236}">
                <a16:creationId xmlns:a16="http://schemas.microsoft.com/office/drawing/2014/main" id="{3ECD1EF8-11EF-4285-BE3F-4FB77419EAAF}"/>
              </a:ext>
            </a:extLst>
          </p:cNvPr>
          <p:cNvSpPr txBox="1"/>
          <p:nvPr/>
        </p:nvSpPr>
        <p:spPr>
          <a:xfrm>
            <a:off x="6896100" y="72422"/>
            <a:ext cx="2266300" cy="984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Functional Interfaces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#9</a:t>
            </a:r>
          </a:p>
        </p:txBody>
      </p:sp>
      <p:pic>
        <p:nvPicPr>
          <p:cNvPr id="21" name="Picture 3" descr="C:\Users\rxc338\Desktop\cropped-NOBUGS_FINALLOGO23.png">
            <a:extLst>
              <a:ext uri="{FF2B5EF4-FFF2-40B4-BE49-F238E27FC236}">
                <a16:creationId xmlns:a16="http://schemas.microsoft.com/office/drawing/2014/main" id="{0BF44F67-A18A-4698-8CF4-6181EB78A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65" y="3476056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0D73A6-33AD-4DA3-83A2-C8CC371D45E5}"/>
              </a:ext>
            </a:extLst>
          </p:cNvPr>
          <p:cNvSpPr txBox="1"/>
          <p:nvPr/>
        </p:nvSpPr>
        <p:spPr>
          <a:xfrm>
            <a:off x="4701689" y="3192273"/>
            <a:ext cx="505311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50"/>
                </a:solidFill>
              </a:rPr>
              <a:t>= 2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81F180-C789-4467-B1E8-E955379CBF9B}"/>
              </a:ext>
            </a:extLst>
          </p:cNvPr>
          <p:cNvSpPr txBox="1"/>
          <p:nvPr/>
        </p:nvSpPr>
        <p:spPr>
          <a:xfrm>
            <a:off x="5051494" y="3552256"/>
            <a:ext cx="1244600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Does nothing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A2DD69-ACD0-4904-8E4C-A33333D4DF9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165600" y="3706145"/>
            <a:ext cx="885894" cy="109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5AD998-D640-4922-A8BA-52BFE8909FB0}"/>
              </a:ext>
            </a:extLst>
          </p:cNvPr>
          <p:cNvSpPr txBox="1"/>
          <p:nvPr/>
        </p:nvSpPr>
        <p:spPr>
          <a:xfrm>
            <a:off x="5794444" y="3913728"/>
            <a:ext cx="505311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50"/>
                </a:solidFill>
              </a:rPr>
              <a:t>= 4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805DCC-7673-4B06-AD2E-2A0E93A505D3}"/>
              </a:ext>
            </a:extLst>
          </p:cNvPr>
          <p:cNvCxnSpPr>
            <a:cxnSpLocks/>
          </p:cNvCxnSpPr>
          <p:nvPr/>
        </p:nvCxnSpPr>
        <p:spPr>
          <a:xfrm flipH="1">
            <a:off x="5387154" y="4062928"/>
            <a:ext cx="3995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64FA75-9C88-440E-AAEB-49F2D21264E4}"/>
              </a:ext>
            </a:extLst>
          </p:cNvPr>
          <p:cNvSpPr txBox="1"/>
          <p:nvPr/>
        </p:nvSpPr>
        <p:spPr>
          <a:xfrm>
            <a:off x="3524704" y="1942488"/>
            <a:ext cx="276155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50"/>
                </a:solidFill>
              </a:rPr>
              <a:t>4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3E346B-9436-46D6-82A6-27C0FDEF18E9}"/>
              </a:ext>
            </a:extLst>
          </p:cNvPr>
          <p:cNvCxnSpPr>
            <a:cxnSpLocks/>
          </p:cNvCxnSpPr>
          <p:nvPr/>
        </p:nvCxnSpPr>
        <p:spPr>
          <a:xfrm>
            <a:off x="2026920" y="1996440"/>
            <a:ext cx="1447274" cy="1151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B75DCC-83E3-4A28-9AE5-04AA77BADCDB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4662312" y="1744839"/>
            <a:ext cx="2146012" cy="1056635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C29CF3-B284-43A2-B279-21436FF3AB44}"/>
              </a:ext>
            </a:extLst>
          </p:cNvPr>
          <p:cNvSpPr txBox="1"/>
          <p:nvPr/>
        </p:nvSpPr>
        <p:spPr>
          <a:xfrm>
            <a:off x="4853161" y="2401913"/>
            <a:ext cx="652631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306D97-5259-4805-A041-6E90FB7F67EB}"/>
              </a:ext>
            </a:extLst>
          </p:cNvPr>
          <p:cNvSpPr txBox="1"/>
          <p:nvPr/>
        </p:nvSpPr>
        <p:spPr>
          <a:xfrm>
            <a:off x="4485550" y="2710611"/>
            <a:ext cx="1245245" cy="27699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rgbClr val="00B050"/>
                </a:solidFill>
              </a:rPr>
              <a:t>2/4 == 0.5 == 0</a:t>
            </a:r>
            <a:endParaRPr lang="en-GB" sz="1200" dirty="0">
              <a:solidFill>
                <a:srgbClr val="00B05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CE7A55-54E0-4024-8700-7AAE5ABA5822}"/>
              </a:ext>
            </a:extLst>
          </p:cNvPr>
          <p:cNvGrpSpPr/>
          <p:nvPr/>
        </p:nvGrpSpPr>
        <p:grpSpPr>
          <a:xfrm>
            <a:off x="6331092" y="1412800"/>
            <a:ext cx="2727883" cy="3658278"/>
            <a:chOff x="6331092" y="1412800"/>
            <a:chExt cx="2727883" cy="3658278"/>
          </a:xfrm>
        </p:grpSpPr>
        <p:sp>
          <p:nvSpPr>
            <p:cNvPr id="27" name="Shape 216">
              <a:extLst>
                <a:ext uri="{FF2B5EF4-FFF2-40B4-BE49-F238E27FC236}">
                  <a16:creationId xmlns:a16="http://schemas.microsoft.com/office/drawing/2014/main" id="{2E8A62C5-3ED9-4EA0-9B6F-5CE739D34EB2}"/>
                </a:ext>
              </a:extLst>
            </p:cNvPr>
            <p:cNvSpPr/>
            <p:nvPr/>
          </p:nvSpPr>
          <p:spPr>
            <a:xfrm>
              <a:off x="6426201" y="1412800"/>
              <a:ext cx="2632774" cy="3658278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8" name="Shape 217">
              <a:extLst>
                <a:ext uri="{FF2B5EF4-FFF2-40B4-BE49-F238E27FC236}">
                  <a16:creationId xmlns:a16="http://schemas.microsoft.com/office/drawing/2014/main" id="{42822113-2CF1-412F-9206-BADE203F2DD8}"/>
                </a:ext>
              </a:extLst>
            </p:cNvPr>
            <p:cNvGrpSpPr/>
            <p:nvPr/>
          </p:nvGrpSpPr>
          <p:grpSpPr>
            <a:xfrm>
              <a:off x="6591300" y="1562662"/>
              <a:ext cx="2467675" cy="3215972"/>
              <a:chOff x="6999530" y="1738936"/>
              <a:chExt cx="1721579" cy="1527534"/>
            </a:xfrm>
          </p:grpSpPr>
          <p:sp>
            <p:nvSpPr>
              <p:cNvPr id="32" name="Shape 218">
                <a:extLst>
                  <a:ext uri="{FF2B5EF4-FFF2-40B4-BE49-F238E27FC236}">
                    <a16:creationId xmlns:a16="http://schemas.microsoft.com/office/drawing/2014/main" id="{AC368282-8073-4031-8496-E40A4501638C}"/>
                  </a:ext>
                </a:extLst>
              </p:cNvPr>
              <p:cNvSpPr txBox="1"/>
              <p:nvPr/>
            </p:nvSpPr>
            <p:spPr>
              <a:xfrm>
                <a:off x="6999530" y="1738936"/>
                <a:ext cx="1676400" cy="37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A)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-2</a:t>
                </a:r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  <p:sp>
            <p:nvSpPr>
              <p:cNvPr id="34" name="Shape 219">
                <a:extLst>
                  <a:ext uri="{FF2B5EF4-FFF2-40B4-BE49-F238E27FC236}">
                    <a16:creationId xmlns:a16="http://schemas.microsoft.com/office/drawing/2014/main" id="{94311BA1-57C2-483B-A9B5-1CC63AA92242}"/>
                  </a:ext>
                </a:extLst>
              </p:cNvPr>
              <p:cNvSpPr txBox="1"/>
              <p:nvPr/>
            </p:nvSpPr>
            <p:spPr>
              <a:xfrm>
                <a:off x="6999530" y="2148436"/>
                <a:ext cx="1676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B)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1</a:t>
                </a:r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  <p:sp>
            <p:nvSpPr>
              <p:cNvPr id="37" name="Shape 220">
                <a:extLst>
                  <a:ext uri="{FF2B5EF4-FFF2-40B4-BE49-F238E27FC236}">
                    <a16:creationId xmlns:a16="http://schemas.microsoft.com/office/drawing/2014/main" id="{23759BAC-D515-47E3-8D63-BD7ED0BC3E96}"/>
                  </a:ext>
                </a:extLst>
              </p:cNvPr>
              <p:cNvSpPr txBox="1"/>
              <p:nvPr/>
            </p:nvSpPr>
            <p:spPr>
              <a:xfrm>
                <a:off x="6999530" y="2534491"/>
                <a:ext cx="1676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dirty="0"/>
                  <a:t>C)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4</a:t>
                </a:r>
                <a:r>
                  <a:rPr lang="en-GB" dirty="0"/>
                  <a:t>		</a:t>
                </a:r>
              </a:p>
            </p:txBody>
          </p:sp>
          <p:sp>
            <p:nvSpPr>
              <p:cNvPr id="38" name="Shape 221">
                <a:extLst>
                  <a:ext uri="{FF2B5EF4-FFF2-40B4-BE49-F238E27FC236}">
                    <a16:creationId xmlns:a16="http://schemas.microsoft.com/office/drawing/2014/main" id="{DC5CE9BE-081B-4202-95CD-10002333975B}"/>
                  </a:ext>
                </a:extLst>
              </p:cNvPr>
              <p:cNvSpPr txBox="1"/>
              <p:nvPr/>
            </p:nvSpPr>
            <p:spPr>
              <a:xfrm>
                <a:off x="6999539" y="2954770"/>
                <a:ext cx="1721570" cy="3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r>
                  <a:rPr lang="en-GB" dirty="0"/>
                  <a:t>D) 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Throws</a:t>
                </a:r>
                <a:endParaRPr lang="en-GB" sz="1200" dirty="0">
                  <a:solidFill>
                    <a:srgbClr val="5382A1"/>
                  </a:solidFill>
                </a:endParaRPr>
              </a:p>
              <a:p>
                <a:pPr marL="228600" indent="-228600"/>
                <a:r>
                  <a:rPr lang="en-US" altLang="en-US" sz="1200" dirty="0">
                    <a:solidFill>
                      <a:srgbClr val="5382A1"/>
                    </a:solidFill>
                  </a:rPr>
                  <a:t>	</a:t>
                </a:r>
                <a:r>
                  <a:rPr lang="en-US" altLang="en-US" sz="1200" dirty="0" err="1">
                    <a:solidFill>
                      <a:srgbClr val="5382A1"/>
                    </a:solidFill>
                  </a:rPr>
                  <a:t>java.lang.ArithmeticException</a:t>
                </a:r>
                <a:r>
                  <a:rPr lang="en-US" altLang="en-US" sz="1200" dirty="0">
                    <a:solidFill>
                      <a:srgbClr val="5382A1"/>
                    </a:solidFill>
                  </a:rPr>
                  <a:t>: </a:t>
                </a:r>
                <a:br>
                  <a:rPr lang="en-US" altLang="en-US" sz="1200" dirty="0">
                    <a:solidFill>
                      <a:srgbClr val="5382A1"/>
                    </a:solidFill>
                  </a:rPr>
                </a:br>
                <a:r>
                  <a:rPr lang="en-US" altLang="en-US" sz="1200" dirty="0">
                    <a:solidFill>
                      <a:srgbClr val="5382A1"/>
                    </a:solidFill>
                  </a:rPr>
                  <a:t>/ by zero</a:t>
                </a:r>
                <a:endParaRPr lang="en-GB" sz="1200" dirty="0">
                  <a:solidFill>
                    <a:srgbClr val="5382A1"/>
                  </a:solidFill>
                </a:endParaRPr>
              </a:p>
              <a:p>
                <a:pPr marL="228600" indent="-228600"/>
                <a:endParaRPr lang="en-GB" sz="1200" dirty="0">
                  <a:solidFill>
                    <a:srgbClr val="5382A1"/>
                  </a:solidFill>
                </a:endParaRPr>
              </a:p>
            </p:txBody>
          </p:sp>
        </p:grpSp>
        <p:pic>
          <p:nvPicPr>
            <p:cNvPr id="31" name="Picture 3" descr="C:\Users\rxc338\Desktop\cropped-NOBUGS_FINALLOGO23.png">
              <a:extLst>
                <a:ext uri="{FF2B5EF4-FFF2-40B4-BE49-F238E27FC236}">
                  <a16:creationId xmlns:a16="http://schemas.microsoft.com/office/drawing/2014/main" id="{49B72F42-1291-4CD9-90C9-6BA158B59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1092" y="3208676"/>
              <a:ext cx="469616" cy="469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0CEDEBD-5E23-4141-BAB0-2F559C1A9386}"/>
              </a:ext>
            </a:extLst>
          </p:cNvPr>
          <p:cNvSpPr txBox="1"/>
          <p:nvPr/>
        </p:nvSpPr>
        <p:spPr>
          <a:xfrm>
            <a:off x="5794444" y="4405853"/>
            <a:ext cx="505311" cy="30777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50"/>
                </a:solidFill>
              </a:rPr>
              <a:t>= 4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8B3604-1C1C-480A-BF5B-6E46C6F3AC24}"/>
              </a:ext>
            </a:extLst>
          </p:cNvPr>
          <p:cNvCxnSpPr>
            <a:cxnSpLocks/>
          </p:cNvCxnSpPr>
          <p:nvPr/>
        </p:nvCxnSpPr>
        <p:spPr>
          <a:xfrm flipH="1">
            <a:off x="5432425" y="4555053"/>
            <a:ext cx="3542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E37439-4C9A-415E-8FE0-EEBEAA887642}"/>
              </a:ext>
            </a:extLst>
          </p:cNvPr>
          <p:cNvSpPr txBox="1"/>
          <p:nvPr/>
        </p:nvSpPr>
        <p:spPr>
          <a:xfrm>
            <a:off x="332774" y="3168279"/>
            <a:ext cx="276155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2"/>
                </a:solidFill>
              </a:rPr>
              <a:t>1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06938-1713-47E8-B603-E5DE2FEE6E13}"/>
              </a:ext>
            </a:extLst>
          </p:cNvPr>
          <p:cNvSpPr txBox="1"/>
          <p:nvPr/>
        </p:nvSpPr>
        <p:spPr>
          <a:xfrm>
            <a:off x="949513" y="1688663"/>
            <a:ext cx="276155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2"/>
                </a:solidFill>
              </a:rPr>
              <a:t>2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BF6D6-8FD0-4CF0-BA64-C40E433DD9ED}"/>
              </a:ext>
            </a:extLst>
          </p:cNvPr>
          <p:cNvSpPr txBox="1"/>
          <p:nvPr/>
        </p:nvSpPr>
        <p:spPr>
          <a:xfrm>
            <a:off x="964087" y="491119"/>
            <a:ext cx="276155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2"/>
                </a:solidFill>
              </a:rPr>
              <a:t>3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E70E50-5478-416C-AD64-3DFBF824D441}"/>
              </a:ext>
            </a:extLst>
          </p:cNvPr>
          <p:cNvSpPr txBox="1"/>
          <p:nvPr/>
        </p:nvSpPr>
        <p:spPr>
          <a:xfrm>
            <a:off x="6507059" y="943369"/>
            <a:ext cx="276155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2"/>
                </a:solidFill>
              </a:rPr>
              <a:t>4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20640D-8DF1-48AD-B32D-56128566ED55}"/>
              </a:ext>
            </a:extLst>
          </p:cNvPr>
          <p:cNvSpPr txBox="1"/>
          <p:nvPr/>
        </p:nvSpPr>
        <p:spPr>
          <a:xfrm>
            <a:off x="332773" y="3894744"/>
            <a:ext cx="276155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2"/>
                </a:solidFill>
              </a:rPr>
              <a:t>5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DE2842-9899-4866-9FF2-92CF750416B4}"/>
              </a:ext>
            </a:extLst>
          </p:cNvPr>
          <p:cNvSpPr txBox="1"/>
          <p:nvPr/>
        </p:nvSpPr>
        <p:spPr>
          <a:xfrm>
            <a:off x="949513" y="2493138"/>
            <a:ext cx="276155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2"/>
                </a:solidFill>
              </a:rPr>
              <a:t>6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59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7132413" y="1412800"/>
            <a:ext cx="1926561" cy="3658278"/>
          </a:xfrm>
          <a:prstGeom prst="snip1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7134225" y="1562662"/>
            <a:ext cx="1924750" cy="3215972"/>
            <a:chOff x="6999530" y="1738936"/>
            <a:chExt cx="1721579" cy="1527534"/>
          </a:xfrm>
        </p:grpSpPr>
        <p:sp>
          <p:nvSpPr>
            <p:cNvPr id="218" name="Shape 218"/>
            <p:cNvSpPr txBox="1"/>
            <p:nvPr/>
          </p:nvSpPr>
          <p:spPr>
            <a:xfrm>
              <a:off x="6999530" y="1738936"/>
              <a:ext cx="16764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A)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-2</a:t>
              </a:r>
              <a:endParaRPr lang="en-GB" sz="1200" dirty="0">
                <a:solidFill>
                  <a:srgbClr val="5382A1"/>
                </a:solidFill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6999530" y="2148436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B) </a:t>
              </a:r>
              <a:r>
                <a:rPr lang="en-US" sz="1200" dirty="0">
                  <a:solidFill>
                    <a:srgbClr val="5382A1"/>
                  </a:solidFill>
                </a:rPr>
                <a:t>1</a:t>
              </a:r>
              <a:endParaRPr lang="en-GB" sz="1200" dirty="0">
                <a:solidFill>
                  <a:srgbClr val="5382A1"/>
                </a:solidFill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6999530" y="2534491"/>
              <a:ext cx="16764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/>
              <a:r>
                <a:rPr lang="en-GB" dirty="0"/>
                <a:t>C) </a:t>
              </a:r>
              <a:r>
                <a:rPr lang="en-US" altLang="en-US" sz="1200" dirty="0">
                  <a:solidFill>
                    <a:srgbClr val="5382A1"/>
                  </a:solidFill>
                </a:rPr>
                <a:t>4</a:t>
              </a:r>
              <a:r>
                <a:rPr lang="en-GB" dirty="0"/>
                <a:t>		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6999539" y="2954770"/>
              <a:ext cx="1721570" cy="31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r>
                <a:rPr lang="en-GB" dirty="0"/>
                <a:t>D) </a:t>
              </a:r>
              <a:r>
                <a:rPr lang="en-US" altLang="en-US" dirty="0">
                  <a:solidFill>
                    <a:srgbClr val="5382A1"/>
                  </a:solidFill>
                </a:rPr>
                <a:t>Throws</a:t>
              </a:r>
              <a:endParaRPr lang="en-GB" dirty="0">
                <a:solidFill>
                  <a:srgbClr val="5382A1"/>
                </a:solidFill>
              </a:endParaRPr>
            </a:p>
            <a:p>
              <a:pPr marL="228600" indent="-228600"/>
              <a:r>
                <a:rPr lang="en-US" altLang="en-US" sz="1200" dirty="0">
                  <a:solidFill>
                    <a:srgbClr val="5382A1"/>
                  </a:solidFill>
                </a:rPr>
                <a:t>	</a:t>
              </a:r>
              <a:r>
                <a:rPr lang="en-US" altLang="en-US" sz="800" dirty="0" err="1">
                  <a:solidFill>
                    <a:srgbClr val="5382A1"/>
                  </a:solidFill>
                </a:rPr>
                <a:t>java.lang.ArithmeticException</a:t>
              </a:r>
              <a:r>
                <a:rPr lang="en-US" altLang="en-US" sz="800" dirty="0">
                  <a:solidFill>
                    <a:srgbClr val="5382A1"/>
                  </a:solidFill>
                </a:rPr>
                <a:t>:</a:t>
              </a:r>
              <a:r>
                <a:rPr lang="en-US" altLang="en-US" sz="1200" dirty="0">
                  <a:solidFill>
                    <a:srgbClr val="5382A1"/>
                  </a:solidFill>
                </a:rPr>
                <a:t> </a:t>
              </a:r>
              <a:br>
                <a:rPr lang="en-US" altLang="en-US" sz="1200" dirty="0">
                  <a:solidFill>
                    <a:srgbClr val="5382A1"/>
                  </a:solidFill>
                </a:rPr>
              </a:br>
              <a:r>
                <a:rPr lang="en-US" altLang="en-US" sz="1200" dirty="0">
                  <a:solidFill>
                    <a:srgbClr val="5382A1"/>
                  </a:solidFill>
                </a:rPr>
                <a:t>/ by zero</a:t>
              </a:r>
              <a:endParaRPr lang="en-GB" sz="1200" dirty="0">
                <a:solidFill>
                  <a:srgbClr val="5382A1"/>
                </a:solidFill>
              </a:endParaRPr>
            </a:p>
            <a:p>
              <a:pPr marL="228600" indent="-228600"/>
              <a:endParaRPr lang="en-GB" sz="1200" dirty="0">
                <a:solidFill>
                  <a:srgbClr val="5382A1"/>
                </a:solidFill>
              </a:endParaRPr>
            </a:p>
          </p:txBody>
        </p:sp>
      </p:grpSp>
      <p:sp>
        <p:nvSpPr>
          <p:cNvPr id="17" name="Shape 209">
            <a:extLst>
              <a:ext uri="{FF2B5EF4-FFF2-40B4-BE49-F238E27FC236}">
                <a16:creationId xmlns:a16="http://schemas.microsoft.com/office/drawing/2014/main" id="{3ECD1EF8-11EF-4285-BE3F-4FB77419EAAF}"/>
              </a:ext>
            </a:extLst>
          </p:cNvPr>
          <p:cNvSpPr txBox="1"/>
          <p:nvPr/>
        </p:nvSpPr>
        <p:spPr>
          <a:xfrm>
            <a:off x="6896100" y="72422"/>
            <a:ext cx="2266300" cy="984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Functional Interfaces</a:t>
            </a:r>
            <a:r>
              <a:rPr lang="en-GB" sz="32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#9</a:t>
            </a:r>
          </a:p>
        </p:txBody>
      </p:sp>
      <p:pic>
        <p:nvPicPr>
          <p:cNvPr id="21" name="Picture 3" descr="C:\Users\rxc338\Desktop\cropped-NOBUGS_FINALLOGO23.png">
            <a:extLst>
              <a:ext uri="{FF2B5EF4-FFF2-40B4-BE49-F238E27FC236}">
                <a16:creationId xmlns:a16="http://schemas.microsoft.com/office/drawing/2014/main" id="{0BF44F67-A18A-4698-8CF4-6181EB78A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65" y="3476056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B16963-928D-4DAA-B859-AD65BAE1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947194" cy="5143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7B3E72-F9CC-45FF-BA92-EEA98A6B95F3}"/>
              </a:ext>
            </a:extLst>
          </p:cNvPr>
          <p:cNvGrpSpPr/>
          <p:nvPr/>
        </p:nvGrpSpPr>
        <p:grpSpPr>
          <a:xfrm>
            <a:off x="0" y="-14708"/>
            <a:ext cx="9143700" cy="5143500"/>
            <a:chOff x="4122919" y="1670538"/>
            <a:chExt cx="9143700" cy="5143500"/>
          </a:xfrm>
        </p:grpSpPr>
        <p:grpSp>
          <p:nvGrpSpPr>
            <p:cNvPr id="12" name="Shape 101">
              <a:extLst>
                <a:ext uri="{FF2B5EF4-FFF2-40B4-BE49-F238E27FC236}">
                  <a16:creationId xmlns:a16="http://schemas.microsoft.com/office/drawing/2014/main" id="{4A792C55-E8F6-48A8-A56D-8074967B96A0}"/>
                </a:ext>
              </a:extLst>
            </p:cNvPr>
            <p:cNvGrpSpPr/>
            <p:nvPr/>
          </p:nvGrpSpPr>
          <p:grpSpPr>
            <a:xfrm>
              <a:off x="4122919" y="1670538"/>
              <a:ext cx="9143700" cy="5143500"/>
              <a:chOff x="3291489" y="1662416"/>
              <a:chExt cx="9143700" cy="5143500"/>
            </a:xfrm>
          </p:grpSpPr>
          <p:sp>
            <p:nvSpPr>
              <p:cNvPr id="14" name="Shape 102">
                <a:extLst>
                  <a:ext uri="{FF2B5EF4-FFF2-40B4-BE49-F238E27FC236}">
                    <a16:creationId xmlns:a16="http://schemas.microsoft.com/office/drawing/2014/main" id="{9F7692AC-7CC4-4B96-A57E-EA4DDFFD5F7A}"/>
                  </a:ext>
                </a:extLst>
              </p:cNvPr>
              <p:cNvSpPr/>
              <p:nvPr/>
            </p:nvSpPr>
            <p:spPr>
              <a:xfrm>
                <a:off x="3291489" y="1662416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Shape 103">
                <a:extLst>
                  <a:ext uri="{FF2B5EF4-FFF2-40B4-BE49-F238E27FC236}">
                    <a16:creationId xmlns:a16="http://schemas.microsoft.com/office/drawing/2014/main" id="{C9415154-DE71-4A1E-9885-F17D21772E8C}"/>
                  </a:ext>
                </a:extLst>
              </p:cNvPr>
              <p:cNvGrpSpPr/>
              <p:nvPr/>
            </p:nvGrpSpPr>
            <p:grpSpPr>
              <a:xfrm>
                <a:off x="4815339" y="2315547"/>
                <a:ext cx="6096000" cy="2555137"/>
                <a:chOff x="4122611" y="1831893"/>
                <a:chExt cx="6096000" cy="2555137"/>
              </a:xfrm>
            </p:grpSpPr>
            <p:sp>
              <p:nvSpPr>
                <p:cNvPr id="16" name="Shape 104">
                  <a:extLst>
                    <a:ext uri="{FF2B5EF4-FFF2-40B4-BE49-F238E27FC236}">
                      <a16:creationId xmlns:a16="http://schemas.microsoft.com/office/drawing/2014/main" id="{8D2C995D-E8E5-4CFE-841C-457CC8541010}"/>
                    </a:ext>
                  </a:extLst>
                </p:cNvPr>
                <p:cNvSpPr/>
                <p:nvPr/>
              </p:nvSpPr>
              <p:spPr>
                <a:xfrm>
                  <a:off x="4122611" y="183189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8" name="Shape 105">
                  <a:extLst>
                    <a:ext uri="{FF2B5EF4-FFF2-40B4-BE49-F238E27FC236}">
                      <a16:creationId xmlns:a16="http://schemas.microsoft.com/office/drawing/2014/main" id="{9B317898-72C6-4A57-9462-3E9CEB439B44}"/>
                    </a:ext>
                  </a:extLst>
                </p:cNvPr>
                <p:cNvSpPr txBox="1"/>
                <p:nvPr/>
              </p:nvSpPr>
              <p:spPr>
                <a:xfrm>
                  <a:off x="4334917" y="189850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marL="0" marR="0" lvl="0" indent="-22860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100000"/>
                    <a:buFont typeface="Arial"/>
                    <a:buNone/>
                  </a:pPr>
                  <a:r>
                    <a:rPr lang="en-IE" sz="26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Assign functional interfaces to fields</a:t>
                  </a:r>
                  <a:endParaRPr lang="en-GB" sz="26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Shape 106">
                  <a:extLst>
                    <a:ext uri="{FF2B5EF4-FFF2-40B4-BE49-F238E27FC236}">
                      <a16:creationId xmlns:a16="http://schemas.microsoft.com/office/drawing/2014/main" id="{C569DF8A-AEFC-45CA-A51A-5F6077A52D38}"/>
                    </a:ext>
                  </a:extLst>
                </p:cNvPr>
                <p:cNvSpPr/>
                <p:nvPr/>
              </p:nvSpPr>
              <p:spPr>
                <a:xfrm>
                  <a:off x="4122611" y="317023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" name="Shape 107">
                  <a:extLst>
                    <a:ext uri="{FF2B5EF4-FFF2-40B4-BE49-F238E27FC236}">
                      <a16:creationId xmlns:a16="http://schemas.microsoft.com/office/drawing/2014/main" id="{500E6FD8-8297-46EB-BB16-D6D66D2F3FC3}"/>
                    </a:ext>
                  </a:extLst>
                </p:cNvPr>
                <p:cNvSpPr txBox="1"/>
                <p:nvPr/>
              </p:nvSpPr>
              <p:spPr>
                <a:xfrm>
                  <a:off x="4358068" y="3204707"/>
                  <a:ext cx="5625084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IE" sz="2800" dirty="0" err="1">
                      <a:solidFill>
                        <a:schemeClr val="lt1"/>
                      </a:solidFill>
                    </a:rPr>
                    <a:t>andThen</a:t>
                  </a:r>
                  <a:r>
                    <a:rPr lang="en-IE" sz="2800" dirty="0">
                      <a:solidFill>
                        <a:schemeClr val="lt1"/>
                      </a:solidFill>
                    </a:rPr>
                    <a:t>() chaining is like a pipe |</a:t>
                  </a:r>
                  <a:endParaRPr lang="en-GB" sz="2800" dirty="0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3" name="Shape 106">
              <a:extLst>
                <a:ext uri="{FF2B5EF4-FFF2-40B4-BE49-F238E27FC236}">
                  <a16:creationId xmlns:a16="http://schemas.microsoft.com/office/drawing/2014/main" id="{CDC32A29-548D-4FFD-B7FB-E14734D5AAD6}"/>
                </a:ext>
              </a:extLst>
            </p:cNvPr>
            <p:cNvSpPr/>
            <p:nvPr/>
          </p:nvSpPr>
          <p:spPr>
            <a:xfrm>
              <a:off x="5646769" y="500034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IE" sz="2800" dirty="0">
                  <a:solidFill>
                    <a:schemeClr val="lt1"/>
                  </a:solidFill>
                </a:rPr>
                <a:t>  Function | </a:t>
              </a:r>
              <a:r>
                <a:rPr lang="en-IE" sz="2800" dirty="0" err="1">
                  <a:solidFill>
                    <a:schemeClr val="lt1"/>
                  </a:solidFill>
                </a:rPr>
                <a:t>BiFunction</a:t>
              </a:r>
              <a:r>
                <a:rPr lang="en-IE" sz="2800" dirty="0">
                  <a:solidFill>
                    <a:schemeClr val="lt1"/>
                  </a:solidFill>
                </a:rPr>
                <a:t> | </a:t>
              </a:r>
              <a:r>
                <a:rPr lang="en-IE" sz="2800" dirty="0" err="1">
                  <a:solidFill>
                    <a:schemeClr val="lt1"/>
                  </a:solidFill>
                </a:rPr>
                <a:t>BiConsmer</a:t>
              </a:r>
              <a:endParaRPr lang="en-GB" sz="2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70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8B5E139-C913-4043-A83F-B296DD55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5" y="0"/>
            <a:ext cx="5765160" cy="5143500"/>
          </a:xfrm>
          <a:prstGeom prst="rect">
            <a:avLst/>
          </a:prstGeom>
        </p:spPr>
      </p:pic>
      <p:grpSp>
        <p:nvGrpSpPr>
          <p:cNvPr id="235" name="Shape 235"/>
          <p:cNvGrpSpPr/>
          <p:nvPr/>
        </p:nvGrpSpPr>
        <p:grpSpPr>
          <a:xfrm>
            <a:off x="6650183" y="844737"/>
            <a:ext cx="2480462" cy="4156219"/>
            <a:chOff x="7295825" y="336025"/>
            <a:chExt cx="1834825" cy="4436140"/>
          </a:xfrm>
        </p:grpSpPr>
        <p:sp>
          <p:nvSpPr>
            <p:cNvPr id="236" name="Shape 236"/>
            <p:cNvSpPr/>
            <p:nvPr/>
          </p:nvSpPr>
          <p:spPr>
            <a:xfrm>
              <a:off x="7295825" y="336025"/>
              <a:ext cx="1763100" cy="43905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7" name="Shape 237"/>
            <p:cNvGrpSpPr/>
            <p:nvPr/>
          </p:nvGrpSpPr>
          <p:grpSpPr>
            <a:xfrm>
              <a:off x="7295830" y="336025"/>
              <a:ext cx="1834819" cy="4436139"/>
              <a:chOff x="7067550" y="1163875"/>
              <a:chExt cx="1676400" cy="2970098"/>
            </a:xfrm>
          </p:grpSpPr>
          <p:sp>
            <p:nvSpPr>
              <p:cNvPr id="238" name="Shape 238"/>
              <p:cNvSpPr txBox="1"/>
              <p:nvPr/>
            </p:nvSpPr>
            <p:spPr>
              <a:xfrm>
                <a:off x="7067550" y="1163875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31775" lvl="0" indent="-231775"/>
                <a:r>
                  <a:rPr lang="en-GB" dirty="0"/>
                  <a:t>A)	</a:t>
                </a: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0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1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2</a:t>
                </a:r>
              </a:p>
            </p:txBody>
          </p:sp>
          <p:sp>
            <p:nvSpPr>
              <p:cNvPr id="239" name="Shape 239"/>
              <p:cNvSpPr txBox="1"/>
              <p:nvPr/>
            </p:nvSpPr>
            <p:spPr>
              <a:xfrm>
                <a:off x="7067550" y="1949008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27013" lvl="0" indent="-227013"/>
                <a:r>
                  <a:rPr lang="en-GB" dirty="0"/>
                  <a:t>B)	</a:t>
                </a:r>
                <a:r>
                  <a:rPr lang="en-GB" sz="950" dirty="0">
                    <a:solidFill>
                      <a:srgbClr val="5382A1"/>
                    </a:solidFill>
                  </a:rPr>
                  <a:t>Error: </a:t>
                </a:r>
                <a:r>
                  <a:rPr lang="en-GB" sz="700" dirty="0">
                    <a:solidFill>
                      <a:srgbClr val="5382A1"/>
                    </a:solidFill>
                  </a:rPr>
                  <a:t>Could not create the Java Virtual Machine</a:t>
                </a:r>
                <a:r>
                  <a:rPr lang="en-GB" sz="950" dirty="0">
                    <a:solidFill>
                      <a:srgbClr val="5382A1"/>
                    </a:solidFill>
                  </a:rPr>
                  <a:t>.</a:t>
                </a:r>
                <a:br>
                  <a:rPr lang="en-GB" sz="900" dirty="0"/>
                </a:br>
                <a:r>
                  <a:rPr lang="en-GB" sz="950" dirty="0">
                    <a:solidFill>
                      <a:srgbClr val="5382A1"/>
                    </a:solidFill>
                  </a:rPr>
                  <a:t>Error: A fatal exception has occurred.</a:t>
                </a:r>
                <a:br>
                  <a:rPr lang="en-GB" sz="950" dirty="0">
                    <a:solidFill>
                      <a:srgbClr val="5382A1"/>
                    </a:solidFill>
                  </a:rPr>
                </a:br>
                <a:r>
                  <a:rPr lang="en-GB" sz="950" dirty="0">
                    <a:solidFill>
                      <a:srgbClr val="5382A1"/>
                    </a:solidFill>
                  </a:rPr>
                  <a:t>Program will exit.</a:t>
                </a:r>
                <a:br>
                  <a:rPr lang="en-GB" sz="950" dirty="0">
                    <a:solidFill>
                      <a:srgbClr val="5382A1"/>
                    </a:solidFill>
                  </a:rPr>
                </a:br>
                <a:r>
                  <a:rPr lang="en-GB" sz="950" dirty="0">
                    <a:solidFill>
                      <a:srgbClr val="5382A1"/>
                    </a:solidFill>
                  </a:rPr>
                  <a:t>Unrecognized option: --list-modules</a:t>
                </a:r>
              </a:p>
            </p:txBody>
          </p:sp>
          <p:sp>
            <p:nvSpPr>
              <p:cNvPr id="240" name="Shape 240"/>
              <p:cNvSpPr txBox="1"/>
              <p:nvPr/>
            </p:nvSpPr>
            <p:spPr>
              <a:xfrm>
                <a:off x="7067550" y="2734141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25425" lvl="0" indent="-225425"/>
                <a:r>
                  <a:rPr lang="en-GB" dirty="0"/>
                  <a:t>C)	</a:t>
                </a:r>
                <a:r>
                  <a:rPr lang="da-DK" sz="1100" dirty="0">
                    <a:solidFill>
                      <a:srgbClr val="5382A1"/>
                    </a:solidFill>
                  </a:rPr>
                  <a:t>Wolf for dinner!</a:t>
                </a:r>
                <a:br>
                  <a:rPr lang="da-DK" sz="1100" dirty="0">
                    <a:solidFill>
                      <a:srgbClr val="5382A1"/>
                    </a:solidFill>
                  </a:rPr>
                </a:br>
                <a:r>
                  <a:rPr lang="da-DK" sz="1100" dirty="0">
                    <a:solidFill>
                      <a:srgbClr val="5382A1"/>
                    </a:solidFill>
                  </a:rPr>
                  <a:t>Wolf for dinner!</a:t>
                </a:r>
                <a:br>
                  <a:rPr lang="da-DK" sz="1100" dirty="0">
                    <a:solidFill>
                      <a:srgbClr val="5382A1"/>
                    </a:solidFill>
                  </a:rPr>
                </a:br>
                <a:r>
                  <a:rPr lang="da-DK" sz="1100" dirty="0">
                    <a:solidFill>
                      <a:srgbClr val="5382A1"/>
                    </a:solidFill>
                  </a:rPr>
                  <a:t>Yum Yum Piggy : 3</a:t>
                </a:r>
                <a:r>
                  <a:rPr lang="en-GB" sz="1100" dirty="0">
                    <a:solidFill>
                      <a:srgbClr val="5382A1"/>
                    </a:solidFill>
                  </a:rPr>
                  <a:t> </a:t>
                </a:r>
              </a:p>
            </p:txBody>
          </p:sp>
          <p:sp>
            <p:nvSpPr>
              <p:cNvPr id="241" name="Shape 241"/>
              <p:cNvSpPr txBox="1"/>
              <p:nvPr/>
            </p:nvSpPr>
            <p:spPr>
              <a:xfrm>
                <a:off x="7067550" y="3432573"/>
                <a:ext cx="1676400" cy="70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30188" lvl="0" indent="-230188"/>
                <a:r>
                  <a:rPr lang="en-GB" dirty="0"/>
                  <a:t>D) </a:t>
                </a: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1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2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Wolf for dinner!</a:t>
                </a:r>
              </a:p>
            </p:txBody>
          </p:sp>
        </p:grpSp>
      </p:grpSp>
      <p:sp>
        <p:nvSpPr>
          <p:cNvPr id="243" name="Shape 243"/>
          <p:cNvSpPr txBox="1"/>
          <p:nvPr/>
        </p:nvSpPr>
        <p:spPr>
          <a:xfrm>
            <a:off x="6250576" y="76200"/>
            <a:ext cx="2816823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/>
            <a:r>
              <a:rPr lang="en-GB" sz="24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ProcessHandle</a:t>
            </a:r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76B12-96F7-4894-B281-49705E07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3" y="0"/>
            <a:ext cx="166756" cy="5143500"/>
          </a:xfrm>
          <a:prstGeom prst="rect">
            <a:avLst/>
          </a:prstGeom>
        </p:spPr>
      </p:pic>
      <p:pic>
        <p:nvPicPr>
          <p:cNvPr id="14" name="Picture 3" descr="C:\Users\rxc338\Desktop\cropped-NOBUGS_FINALLOGO23.png">
            <a:extLst>
              <a:ext uri="{FF2B5EF4-FFF2-40B4-BE49-F238E27FC236}">
                <a16:creationId xmlns:a16="http://schemas.microsoft.com/office/drawing/2014/main" id="{C203FDEE-1890-4FF5-8F76-816F437F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71" y="4234118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8B5E139-C913-4043-A83F-B296DD55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5" y="0"/>
            <a:ext cx="5765160" cy="5143500"/>
          </a:xfrm>
          <a:prstGeom prst="rect">
            <a:avLst/>
          </a:prstGeom>
        </p:spPr>
      </p:pic>
      <p:grpSp>
        <p:nvGrpSpPr>
          <p:cNvPr id="235" name="Shape 235"/>
          <p:cNvGrpSpPr/>
          <p:nvPr/>
        </p:nvGrpSpPr>
        <p:grpSpPr>
          <a:xfrm>
            <a:off x="6650183" y="844737"/>
            <a:ext cx="2480462" cy="4156219"/>
            <a:chOff x="7295825" y="336025"/>
            <a:chExt cx="1834825" cy="4436140"/>
          </a:xfrm>
        </p:grpSpPr>
        <p:sp>
          <p:nvSpPr>
            <p:cNvPr id="236" name="Shape 236"/>
            <p:cNvSpPr/>
            <p:nvPr/>
          </p:nvSpPr>
          <p:spPr>
            <a:xfrm>
              <a:off x="7295825" y="336025"/>
              <a:ext cx="1763100" cy="4390500"/>
            </a:xfrm>
            <a:prstGeom prst="snip1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7" name="Shape 237"/>
            <p:cNvGrpSpPr/>
            <p:nvPr/>
          </p:nvGrpSpPr>
          <p:grpSpPr>
            <a:xfrm>
              <a:off x="7295830" y="336025"/>
              <a:ext cx="1834819" cy="4436139"/>
              <a:chOff x="7067550" y="1163875"/>
              <a:chExt cx="1676400" cy="2970098"/>
            </a:xfrm>
          </p:grpSpPr>
          <p:sp>
            <p:nvSpPr>
              <p:cNvPr id="238" name="Shape 238"/>
              <p:cNvSpPr txBox="1"/>
              <p:nvPr/>
            </p:nvSpPr>
            <p:spPr>
              <a:xfrm>
                <a:off x="7067550" y="1163875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31775" lvl="0" indent="-231775"/>
                <a:r>
                  <a:rPr lang="en-GB" dirty="0"/>
                  <a:t>A)	</a:t>
                </a: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0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1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2</a:t>
                </a:r>
              </a:p>
            </p:txBody>
          </p:sp>
          <p:sp>
            <p:nvSpPr>
              <p:cNvPr id="239" name="Shape 239"/>
              <p:cNvSpPr txBox="1"/>
              <p:nvPr/>
            </p:nvSpPr>
            <p:spPr>
              <a:xfrm>
                <a:off x="7067550" y="1949008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27013" lvl="0" indent="-227013"/>
                <a:r>
                  <a:rPr lang="en-GB" dirty="0"/>
                  <a:t>B)	</a:t>
                </a:r>
                <a:r>
                  <a:rPr lang="en-GB" sz="950" dirty="0">
                    <a:solidFill>
                      <a:srgbClr val="5382A1"/>
                    </a:solidFill>
                  </a:rPr>
                  <a:t>Error: </a:t>
                </a:r>
                <a:r>
                  <a:rPr lang="en-GB" sz="700" dirty="0">
                    <a:solidFill>
                      <a:srgbClr val="5382A1"/>
                    </a:solidFill>
                  </a:rPr>
                  <a:t>Could not create the Java Virtual Machine</a:t>
                </a:r>
                <a:r>
                  <a:rPr lang="en-GB" sz="950" dirty="0">
                    <a:solidFill>
                      <a:srgbClr val="5382A1"/>
                    </a:solidFill>
                  </a:rPr>
                  <a:t>.</a:t>
                </a:r>
                <a:br>
                  <a:rPr lang="en-GB" sz="900" dirty="0"/>
                </a:br>
                <a:r>
                  <a:rPr lang="en-GB" sz="950" dirty="0">
                    <a:solidFill>
                      <a:srgbClr val="5382A1"/>
                    </a:solidFill>
                  </a:rPr>
                  <a:t>Error: A fatal exception has occurred.</a:t>
                </a:r>
                <a:br>
                  <a:rPr lang="en-GB" sz="950" dirty="0">
                    <a:solidFill>
                      <a:srgbClr val="5382A1"/>
                    </a:solidFill>
                  </a:rPr>
                </a:br>
                <a:r>
                  <a:rPr lang="en-GB" sz="950" dirty="0">
                    <a:solidFill>
                      <a:srgbClr val="5382A1"/>
                    </a:solidFill>
                  </a:rPr>
                  <a:t>Program will exit.</a:t>
                </a:r>
                <a:br>
                  <a:rPr lang="en-GB" sz="950" dirty="0">
                    <a:solidFill>
                      <a:srgbClr val="5382A1"/>
                    </a:solidFill>
                  </a:rPr>
                </a:br>
                <a:r>
                  <a:rPr lang="en-GB" sz="950" dirty="0">
                    <a:solidFill>
                      <a:srgbClr val="5382A1"/>
                    </a:solidFill>
                  </a:rPr>
                  <a:t>Unrecognized option: --list-modules</a:t>
                </a:r>
              </a:p>
            </p:txBody>
          </p:sp>
          <p:sp>
            <p:nvSpPr>
              <p:cNvPr id="240" name="Shape 240"/>
              <p:cNvSpPr txBox="1"/>
              <p:nvPr/>
            </p:nvSpPr>
            <p:spPr>
              <a:xfrm>
                <a:off x="7067550" y="2734141"/>
                <a:ext cx="1676400" cy="6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25425" lvl="0" indent="-225425"/>
                <a:r>
                  <a:rPr lang="en-GB" dirty="0"/>
                  <a:t>C)	</a:t>
                </a:r>
                <a:r>
                  <a:rPr lang="da-DK" sz="1100" dirty="0">
                    <a:solidFill>
                      <a:srgbClr val="5382A1"/>
                    </a:solidFill>
                  </a:rPr>
                  <a:t>Wolf for dinner!</a:t>
                </a:r>
                <a:br>
                  <a:rPr lang="da-DK" sz="1100" dirty="0">
                    <a:solidFill>
                      <a:srgbClr val="5382A1"/>
                    </a:solidFill>
                  </a:rPr>
                </a:br>
                <a:r>
                  <a:rPr lang="da-DK" sz="1100" dirty="0">
                    <a:solidFill>
                      <a:srgbClr val="5382A1"/>
                    </a:solidFill>
                  </a:rPr>
                  <a:t>Wolf for dinner!</a:t>
                </a:r>
                <a:br>
                  <a:rPr lang="da-DK" sz="1100" dirty="0">
                    <a:solidFill>
                      <a:srgbClr val="5382A1"/>
                    </a:solidFill>
                  </a:rPr>
                </a:br>
                <a:r>
                  <a:rPr lang="da-DK" sz="1100" dirty="0">
                    <a:solidFill>
                      <a:srgbClr val="5382A1"/>
                    </a:solidFill>
                  </a:rPr>
                  <a:t>Yum Yum Piggy : 3</a:t>
                </a:r>
                <a:r>
                  <a:rPr lang="en-GB" sz="1100" dirty="0">
                    <a:solidFill>
                      <a:srgbClr val="5382A1"/>
                    </a:solidFill>
                  </a:rPr>
                  <a:t> </a:t>
                </a:r>
              </a:p>
            </p:txBody>
          </p:sp>
          <p:sp>
            <p:nvSpPr>
              <p:cNvPr id="241" name="Shape 241"/>
              <p:cNvSpPr txBox="1"/>
              <p:nvPr/>
            </p:nvSpPr>
            <p:spPr>
              <a:xfrm>
                <a:off x="7067550" y="3432573"/>
                <a:ext cx="1676400" cy="70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30188" lvl="0" indent="-230188"/>
                <a:r>
                  <a:rPr lang="en-GB" dirty="0"/>
                  <a:t>D) </a:t>
                </a: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1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Yum </a:t>
                </a:r>
                <a:r>
                  <a:rPr lang="en-GB" sz="1100" dirty="0" err="1">
                    <a:solidFill>
                      <a:srgbClr val="5382A1"/>
                    </a:solidFill>
                  </a:rPr>
                  <a:t>Yum</a:t>
                </a:r>
                <a:r>
                  <a:rPr lang="en-GB" sz="1100" dirty="0">
                    <a:solidFill>
                      <a:srgbClr val="5382A1"/>
                    </a:solidFill>
                  </a:rPr>
                  <a:t> Piggy : 2</a:t>
                </a:r>
                <a:br>
                  <a:rPr lang="en-GB" sz="1100" dirty="0">
                    <a:solidFill>
                      <a:srgbClr val="5382A1"/>
                    </a:solidFill>
                  </a:rPr>
                </a:br>
                <a:r>
                  <a:rPr lang="en-GB" sz="1100" dirty="0">
                    <a:solidFill>
                      <a:srgbClr val="5382A1"/>
                    </a:solidFill>
                  </a:rPr>
                  <a:t>Wolf for dinner!</a:t>
                </a:r>
              </a:p>
            </p:txBody>
          </p:sp>
        </p:grpSp>
      </p:grpSp>
      <p:sp>
        <p:nvSpPr>
          <p:cNvPr id="243" name="Shape 243"/>
          <p:cNvSpPr txBox="1"/>
          <p:nvPr/>
        </p:nvSpPr>
        <p:spPr>
          <a:xfrm>
            <a:off x="6250576" y="76200"/>
            <a:ext cx="2816823" cy="6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/>
            <a:r>
              <a:rPr lang="en-GB" sz="24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ProcessHandle</a:t>
            </a:r>
            <a:r>
              <a:rPr lang="en-GB" sz="24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dirty="0">
                <a:solidFill>
                  <a:srgbClr val="FF0000"/>
                </a:solidFill>
                <a:latin typeface="Alfa Slab One"/>
                <a:sym typeface="Alfa Slab One"/>
              </a:rPr>
              <a:t>#10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76B12-96F7-4894-B281-49705E07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3" y="0"/>
            <a:ext cx="166756" cy="5143500"/>
          </a:xfrm>
          <a:prstGeom prst="rect">
            <a:avLst/>
          </a:prstGeom>
        </p:spPr>
      </p:pic>
      <p:pic>
        <p:nvPicPr>
          <p:cNvPr id="14" name="Picture 3" descr="C:\Users\rxc338\Desktop\cropped-NOBUGS_FINALLOGO23.png">
            <a:extLst>
              <a:ext uri="{FF2B5EF4-FFF2-40B4-BE49-F238E27FC236}">
                <a16:creationId xmlns:a16="http://schemas.microsoft.com/office/drawing/2014/main" id="{C203FDEE-1890-4FF5-8F76-816F437F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71" y="4234118"/>
            <a:ext cx="469616" cy="46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B6F276-1CB1-4573-BB3D-C37B12F65FDA}"/>
              </a:ext>
            </a:extLst>
          </p:cNvPr>
          <p:cNvGrpSpPr/>
          <p:nvPr/>
        </p:nvGrpSpPr>
        <p:grpSpPr>
          <a:xfrm>
            <a:off x="0" y="-14708"/>
            <a:ext cx="9143700" cy="5143500"/>
            <a:chOff x="4122919" y="1670538"/>
            <a:chExt cx="9143700" cy="5143500"/>
          </a:xfrm>
        </p:grpSpPr>
        <p:grpSp>
          <p:nvGrpSpPr>
            <p:cNvPr id="15" name="Shape 101">
              <a:extLst>
                <a:ext uri="{FF2B5EF4-FFF2-40B4-BE49-F238E27FC236}">
                  <a16:creationId xmlns:a16="http://schemas.microsoft.com/office/drawing/2014/main" id="{24BA88AF-51B3-4FC9-B5CE-968D8D7DDDFE}"/>
                </a:ext>
              </a:extLst>
            </p:cNvPr>
            <p:cNvGrpSpPr/>
            <p:nvPr/>
          </p:nvGrpSpPr>
          <p:grpSpPr>
            <a:xfrm>
              <a:off x="4122919" y="1670538"/>
              <a:ext cx="9143700" cy="5143500"/>
              <a:chOff x="3291489" y="1662416"/>
              <a:chExt cx="9143700" cy="5143500"/>
            </a:xfrm>
          </p:grpSpPr>
          <p:sp>
            <p:nvSpPr>
              <p:cNvPr id="17" name="Shape 102">
                <a:extLst>
                  <a:ext uri="{FF2B5EF4-FFF2-40B4-BE49-F238E27FC236}">
                    <a16:creationId xmlns:a16="http://schemas.microsoft.com/office/drawing/2014/main" id="{53FFDE43-DF08-4441-AD68-A2711D5EF38E}"/>
                  </a:ext>
                </a:extLst>
              </p:cNvPr>
              <p:cNvSpPr/>
              <p:nvPr/>
            </p:nvSpPr>
            <p:spPr>
              <a:xfrm>
                <a:off x="3291489" y="1662416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" name="Shape 103">
                <a:extLst>
                  <a:ext uri="{FF2B5EF4-FFF2-40B4-BE49-F238E27FC236}">
                    <a16:creationId xmlns:a16="http://schemas.microsoft.com/office/drawing/2014/main" id="{23C20DC4-36C3-4840-9722-63A12419F065}"/>
                  </a:ext>
                </a:extLst>
              </p:cNvPr>
              <p:cNvGrpSpPr/>
              <p:nvPr/>
            </p:nvGrpSpPr>
            <p:grpSpPr>
              <a:xfrm>
                <a:off x="4815339" y="2315547"/>
                <a:ext cx="6096000" cy="2555137"/>
                <a:chOff x="4122611" y="1831893"/>
                <a:chExt cx="6096000" cy="2555137"/>
              </a:xfrm>
            </p:grpSpPr>
            <p:sp>
              <p:nvSpPr>
                <p:cNvPr id="19" name="Shape 104">
                  <a:extLst>
                    <a:ext uri="{FF2B5EF4-FFF2-40B4-BE49-F238E27FC236}">
                      <a16:creationId xmlns:a16="http://schemas.microsoft.com/office/drawing/2014/main" id="{2B88D5EB-8C5A-4D96-AA7D-AA9A84912580}"/>
                    </a:ext>
                  </a:extLst>
                </p:cNvPr>
                <p:cNvSpPr/>
                <p:nvPr/>
              </p:nvSpPr>
              <p:spPr>
                <a:xfrm>
                  <a:off x="4122611" y="183189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0" name="Shape 105">
                  <a:extLst>
                    <a:ext uri="{FF2B5EF4-FFF2-40B4-BE49-F238E27FC236}">
                      <a16:creationId xmlns:a16="http://schemas.microsoft.com/office/drawing/2014/main" id="{5402DC93-3272-48FE-B1AF-0033369CD09A}"/>
                    </a:ext>
                  </a:extLst>
                </p:cNvPr>
                <p:cNvSpPr txBox="1"/>
                <p:nvPr/>
              </p:nvSpPr>
              <p:spPr>
                <a:xfrm>
                  <a:off x="4122611" y="1898503"/>
                  <a:ext cx="6096000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lvl="0" indent="-228600" algn="ctr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IE" sz="2800" b="0" i="0" u="none" strike="noStrike" cap="none" dirty="0" err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ProcessHandle</a:t>
                  </a:r>
                  <a:r>
                    <a:rPr lang="en-IE" sz="28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E" sz="2800" dirty="0">
                      <a:solidFill>
                        <a:schemeClr val="lt1"/>
                      </a:solidFill>
                    </a:rPr>
                    <a:t>| </a:t>
                  </a:r>
                  <a:r>
                    <a:rPr lang="en-IE" sz="2800" dirty="0" err="1">
                      <a:solidFill>
                        <a:schemeClr val="lt1"/>
                      </a:solidFill>
                    </a:rPr>
                    <a:t>ProcessHandle.Info</a:t>
                  </a:r>
                  <a:br>
                    <a:rPr lang="en-IE" sz="2800" dirty="0">
                      <a:solidFill>
                        <a:schemeClr val="lt1"/>
                      </a:solidFill>
                    </a:rPr>
                  </a:br>
                  <a:r>
                    <a:rPr lang="en-IE" sz="2800" dirty="0">
                      <a:solidFill>
                        <a:schemeClr val="lt1"/>
                      </a:solidFill>
                    </a:rPr>
                    <a:t>Java 9</a:t>
                  </a:r>
                  <a:endParaRPr lang="en-GB" sz="28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Shape 106">
                  <a:extLst>
                    <a:ext uri="{FF2B5EF4-FFF2-40B4-BE49-F238E27FC236}">
                      <a16:creationId xmlns:a16="http://schemas.microsoft.com/office/drawing/2014/main" id="{22DDF37A-C2E4-415D-88E0-4E9050923F8E}"/>
                    </a:ext>
                  </a:extLst>
                </p:cNvPr>
                <p:cNvSpPr/>
                <p:nvPr/>
              </p:nvSpPr>
              <p:spPr>
                <a:xfrm>
                  <a:off x="4122611" y="317023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2" name="Shape 107">
                  <a:extLst>
                    <a:ext uri="{FF2B5EF4-FFF2-40B4-BE49-F238E27FC236}">
                      <a16:creationId xmlns:a16="http://schemas.microsoft.com/office/drawing/2014/main" id="{4B43596F-CCC1-4F53-BDD4-35EEF875512D}"/>
                    </a:ext>
                  </a:extLst>
                </p:cNvPr>
                <p:cNvSpPr txBox="1"/>
                <p:nvPr/>
              </p:nvSpPr>
              <p:spPr>
                <a:xfrm>
                  <a:off x="4358068" y="3204707"/>
                  <a:ext cx="5625084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indent="-228600" algn="ctr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GB" sz="2800" dirty="0">
                      <a:solidFill>
                        <a:schemeClr val="lt1"/>
                      </a:solidFill>
                    </a:rPr>
                    <a:t>liveness, children, </a:t>
                  </a:r>
                  <a:r>
                    <a:rPr lang="en-GB" sz="2800" dirty="0" err="1">
                      <a:solidFill>
                        <a:schemeClr val="lt1"/>
                      </a:solidFill>
                    </a:rPr>
                    <a:t>pid</a:t>
                  </a:r>
                  <a:r>
                    <a:rPr lang="en-GB" sz="2800" dirty="0">
                      <a:solidFill>
                        <a:schemeClr val="lt1"/>
                      </a:solidFill>
                    </a:rPr>
                    <a:t>, destroy</a:t>
                  </a:r>
                </a:p>
              </p:txBody>
            </p:sp>
          </p:grpSp>
        </p:grpSp>
        <p:sp>
          <p:nvSpPr>
            <p:cNvPr id="16" name="Shape 106">
              <a:extLst>
                <a:ext uri="{FF2B5EF4-FFF2-40B4-BE49-F238E27FC236}">
                  <a16:creationId xmlns:a16="http://schemas.microsoft.com/office/drawing/2014/main" id="{40CC42C8-E086-4492-A643-FBB0DB052DA2}"/>
                </a:ext>
              </a:extLst>
            </p:cNvPr>
            <p:cNvSpPr/>
            <p:nvPr/>
          </p:nvSpPr>
          <p:spPr>
            <a:xfrm>
              <a:off x="5646769" y="500034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 algn="ctr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IE" sz="2800" dirty="0" err="1">
                  <a:solidFill>
                    <a:schemeClr val="lt1"/>
                  </a:solidFill>
                </a:rPr>
                <a:t>ProcessHandle.onExit</a:t>
              </a:r>
              <a:r>
                <a:rPr lang="en-IE" sz="2800" dirty="0">
                  <a:solidFill>
                    <a:schemeClr val="lt1"/>
                  </a:solidFill>
                </a:rPr>
                <a:t>() </a:t>
              </a:r>
              <a:r>
                <a:rPr lang="en-IE" sz="2800" dirty="0">
                  <a:solidFill>
                    <a:schemeClr val="lt1"/>
                  </a:solidFill>
                  <a:sym typeface="Wingdings" panose="05000000000000000000" pitchFamily="2" charset="2"/>
                </a:rPr>
                <a:t></a:t>
              </a:r>
              <a:br>
                <a:rPr lang="en-IE" sz="2800" dirty="0">
                  <a:solidFill>
                    <a:schemeClr val="lt1"/>
                  </a:solidFill>
                </a:rPr>
              </a:br>
              <a:r>
                <a:rPr lang="en-IE" sz="2800" dirty="0" err="1">
                  <a:solidFill>
                    <a:schemeClr val="lt1"/>
                  </a:solidFill>
                </a:rPr>
                <a:t>CompletableFuture</a:t>
              </a:r>
              <a:endParaRPr lang="en-GB" sz="2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586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5382A1"/>
                </a:solidFill>
              </a:rPr>
              <a:t>Topics we covered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0" y="1457275"/>
            <a:ext cx="51222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1. Interface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2. Optional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3. Reactive Streams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4. Try with resources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5. Take and drop while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468150" y="1457275"/>
            <a:ext cx="4675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6.	</a:t>
            </a:r>
            <a:r>
              <a:rPr lang="en-GB" sz="28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CompletableFuture</a:t>
            </a:r>
            <a:endParaRPr lang="en-GB" sz="2800" dirty="0">
              <a:solidFill>
                <a:srgbClr val="5382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7.	Type Inference (</a:t>
            </a:r>
            <a:r>
              <a:rPr lang="en-GB" sz="28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8.	Collection Factories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9.	Functional Interfaces</a:t>
            </a:r>
          </a:p>
          <a:p>
            <a:pPr marL="45720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10.	 </a:t>
            </a:r>
            <a:r>
              <a:rPr lang="en-GB" sz="2800" dirty="0" err="1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ProcessHandle</a:t>
            </a: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5382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215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589" y="3782865"/>
            <a:ext cx="1252603" cy="125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012" y="4333597"/>
            <a:ext cx="1303475" cy="70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82" y="4227246"/>
            <a:ext cx="1347305" cy="808383"/>
          </a:xfrm>
          <a:prstGeom prst="rect">
            <a:avLst/>
          </a:prstGeom>
        </p:spPr>
      </p:pic>
      <p:pic>
        <p:nvPicPr>
          <p:cNvPr id="2050" name="Picture 2" descr="C:\Users\rxc338\Desktop\oraclecodeone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"/>
            <a:ext cx="9143999" cy="283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C:\Users\rxc338\Desktop\cropped-NOBUGS_FINALLOGO2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721" y="2834638"/>
            <a:ext cx="3017203" cy="30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22118" y="3006352"/>
            <a:ext cx="569975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400" b="1" dirty="0">
                <a:solidFill>
                  <a:srgbClr val="5382A1"/>
                </a:solidFill>
              </a:rPr>
              <a:t>Have a wonderful @</a:t>
            </a:r>
            <a:r>
              <a:rPr lang="en-GB" sz="2400" b="1" dirty="0" err="1">
                <a:solidFill>
                  <a:srgbClr val="5382A1"/>
                </a:solidFill>
              </a:rPr>
              <a:t>OracleCodeOne</a:t>
            </a:r>
            <a:r>
              <a:rPr lang="en-GB" sz="2400" b="1" dirty="0">
                <a:solidFill>
                  <a:srgbClr val="5382A1"/>
                </a:solidFill>
              </a:rPr>
              <a:t>!</a:t>
            </a:r>
            <a:br>
              <a:rPr lang="en-GB" sz="2000" b="1" dirty="0">
                <a:solidFill>
                  <a:srgbClr val="5382A1"/>
                </a:solidFill>
              </a:rPr>
            </a:br>
            <a:br>
              <a:rPr lang="en-GB" sz="1200" b="1" dirty="0">
                <a:solidFill>
                  <a:srgbClr val="5382A1"/>
                </a:solidFill>
              </a:rPr>
            </a:br>
            <a:r>
              <a:rPr lang="en-GB" sz="2000" dirty="0">
                <a:solidFill>
                  <a:srgbClr val="5382A1"/>
                </a:solidFill>
              </a:rPr>
              <a:t>Master the Concepts Behind the Java 10 Challenges and Eliminate Stressful Bugs</a:t>
            </a:r>
          </a:p>
        </p:txBody>
      </p:sp>
      <p:sp>
        <p:nvSpPr>
          <p:cNvPr id="10" name="Shape 260">
            <a:extLst>
              <a:ext uri="{FF2B5EF4-FFF2-40B4-BE49-F238E27FC236}">
                <a16:creationId xmlns:a16="http://schemas.microsoft.com/office/drawing/2014/main" id="{A36B7D9F-B233-4FDE-97F2-2D37755A2B32}"/>
              </a:ext>
            </a:extLst>
          </p:cNvPr>
          <p:cNvSpPr txBox="1"/>
          <p:nvPr/>
        </p:nvSpPr>
        <p:spPr>
          <a:xfrm>
            <a:off x="476032" y="3183091"/>
            <a:ext cx="1593729" cy="432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500" dirty="0"/>
              <a:t>@</a:t>
            </a:r>
            <a:r>
              <a:rPr lang="en-GB" sz="1500" dirty="0" err="1"/>
              <a:t>rafaDelNero</a:t>
            </a:r>
            <a:endParaRPr lang="en-GB" sz="1500" dirty="0"/>
          </a:p>
        </p:txBody>
      </p:sp>
      <p:pic>
        <p:nvPicPr>
          <p:cNvPr id="11" name="Shape 263">
            <a:extLst>
              <a:ext uri="{FF2B5EF4-FFF2-40B4-BE49-F238E27FC236}">
                <a16:creationId xmlns:a16="http://schemas.microsoft.com/office/drawing/2014/main" id="{88D7F959-15D4-46F0-A656-386ACCCA8F7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60" y="3217325"/>
            <a:ext cx="486526" cy="36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64">
            <a:extLst>
              <a:ext uri="{FF2B5EF4-FFF2-40B4-BE49-F238E27FC236}">
                <a16:creationId xmlns:a16="http://schemas.microsoft.com/office/drawing/2014/main" id="{4858C2F5-FC50-466A-8B15-988E811E8FF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44356" y="3226630"/>
            <a:ext cx="486526" cy="36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261">
            <a:extLst>
              <a:ext uri="{FF2B5EF4-FFF2-40B4-BE49-F238E27FC236}">
                <a16:creationId xmlns:a16="http://schemas.microsoft.com/office/drawing/2014/main" id="{409E2CE6-23BE-459A-A95B-AFFE8090EA88}"/>
              </a:ext>
            </a:extLst>
          </p:cNvPr>
          <p:cNvSpPr txBox="1"/>
          <p:nvPr/>
        </p:nvSpPr>
        <p:spPr>
          <a:xfrm>
            <a:off x="7916587" y="3183904"/>
            <a:ext cx="1467000" cy="36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500" dirty="0"/>
              <a:t>@</a:t>
            </a:r>
            <a:r>
              <a:rPr lang="en-GB" sz="1500" dirty="0" err="1"/>
              <a:t>bazza_ni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29679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8750" y="226454"/>
            <a:ext cx="8505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5382A1"/>
                </a:solidFill>
              </a:rPr>
              <a:t>Get to know me...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-16026" y="799324"/>
            <a:ext cx="6880376" cy="41605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b="1" dirty="0">
                <a:latin typeface="+mn-lt"/>
              </a:rPr>
              <a:t>      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Rafael Del Nero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000" dirty="0">
                <a:solidFill>
                  <a:srgbClr val="5382A1"/>
                </a:solidFill>
                <a:latin typeface="Proxima Nova" panose="020B0604020202020204" charset="0"/>
              </a:rPr>
              <a:t>Made in Brazil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000" dirty="0">
                <a:solidFill>
                  <a:srgbClr val="5382A1"/>
                </a:solidFill>
                <a:latin typeface="Proxima Nova" panose="020B0604020202020204" charset="0"/>
              </a:rPr>
              <a:t>Java Champion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000" dirty="0">
                <a:solidFill>
                  <a:srgbClr val="5382A1"/>
                </a:solidFill>
                <a:latin typeface="Proxima Nova" panose="020B0604020202020204" charset="0"/>
              </a:rPr>
              <a:t>Quiz master in Oracle Dev Gym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000" dirty="0">
                <a:solidFill>
                  <a:srgbClr val="5382A1"/>
                </a:solidFill>
                <a:latin typeface="Proxima Nova" panose="020B0604020202020204" charset="0"/>
              </a:rPr>
              <a:t>Creator of the Java Challengers series in Java World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000" dirty="0">
                <a:solidFill>
                  <a:srgbClr val="5382A1"/>
                </a:solidFill>
                <a:latin typeface="Proxima Nova" panose="020B0604020202020204" charset="0"/>
              </a:rPr>
              <a:t>Creator of nobugsproject.com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-GB" sz="2000" dirty="0">
                <a:solidFill>
                  <a:srgbClr val="5382A1"/>
                </a:solidFill>
                <a:latin typeface="Proxima Nova" panose="020B0604020202020204" charset="0"/>
              </a:rPr>
              <a:t>Author of "No Bugs, No Stress - Create a Life Changing Software Without Destroying Your Life” book.</a:t>
            </a:r>
            <a:endParaRPr lang="en-GB" sz="2400" dirty="0">
              <a:solidFill>
                <a:srgbClr val="5382A1"/>
              </a:solidFill>
              <a:latin typeface="Proxima Nova" panose="020B0604020202020204" charset="0"/>
            </a:endParaRPr>
          </a:p>
        </p:txBody>
      </p:sp>
      <p:pic>
        <p:nvPicPr>
          <p:cNvPr id="1026" name="Picture 2" descr="C:\Users\rxc338\Desktop\raf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84" y="905873"/>
            <a:ext cx="1983377" cy="198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xc338\Desktop\cropped-NOBUGS_FINALLOGO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751" y="2571750"/>
            <a:ext cx="2882760" cy="288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java champion">
            <a:extLst>
              <a:ext uri="{FF2B5EF4-FFF2-40B4-BE49-F238E27FC236}">
                <a16:creationId xmlns:a16="http://schemas.microsoft.com/office/drawing/2014/main" id="{A0EB1774-488B-453E-A195-13CF6472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44" y="1522794"/>
            <a:ext cx="972756" cy="9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5382A1"/>
                </a:solidFill>
              </a:rPr>
              <a:t>Topics we will cover – Part I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0" y="1282075"/>
            <a:ext cx="4652186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1. Interface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2. Optional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3. Reactive Streams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4. Try with resources</a:t>
            </a:r>
          </a:p>
          <a:p>
            <a:pPr marL="508000"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 dirty="0">
                <a:solidFill>
                  <a:srgbClr val="5382A1"/>
                </a:solidFill>
                <a:latin typeface="Calibri"/>
                <a:ea typeface="Calibri"/>
                <a:cs typeface="Calibri"/>
                <a:sym typeface="Calibri"/>
              </a:rPr>
              <a:t>5. Take and drop while</a:t>
            </a:r>
          </a:p>
        </p:txBody>
      </p:sp>
    </p:spTree>
    <p:extLst>
      <p:ext uri="{BB962C8B-B14F-4D97-AF65-F5344CB8AC3E}">
        <p14:creationId xmlns:p14="http://schemas.microsoft.com/office/powerpoint/2010/main" val="355849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7180275" y="15240"/>
            <a:ext cx="1963724" cy="40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Calibri"/>
                <a:cs typeface="Calibri"/>
                <a:sym typeface="Calibri"/>
              </a:rPr>
              <a:t>Interface 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#1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" y="171450"/>
            <a:ext cx="5975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180275" y="1771531"/>
            <a:ext cx="16578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 err="1">
                <a:solidFill>
                  <a:srgbClr val="5382A1"/>
                </a:solidFill>
              </a:rPr>
              <a:t>LukeSFSYoda</a:t>
            </a:r>
            <a:endParaRPr lang="en-GB" dirty="0">
              <a:solidFill>
                <a:srgbClr val="5382A1"/>
              </a:solidFill>
            </a:endParaRPr>
          </a:p>
          <a:p>
            <a:endParaRPr lang="en-GB" b="1" dirty="0">
              <a:solidFill>
                <a:srgbClr val="5382A1"/>
              </a:solidFill>
            </a:endParaRPr>
          </a:p>
          <a:p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 err="1">
                <a:solidFill>
                  <a:srgbClr val="5382A1"/>
                </a:solidFill>
              </a:rPr>
              <a:t>LukeXYoda</a:t>
            </a:r>
            <a:endParaRPr lang="en-GB" dirty="0">
              <a:solidFill>
                <a:srgbClr val="5382A1"/>
              </a:solidFill>
            </a:endParaRP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It won’t compile</a:t>
            </a: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dirty="0" err="1">
                <a:solidFill>
                  <a:srgbClr val="5382A1"/>
                </a:solidFill>
              </a:rPr>
              <a:t>SLukeFSYoda</a:t>
            </a:r>
            <a:endParaRPr lang="en-GB" dirty="0">
              <a:solidFill>
                <a:srgbClr val="5382A1"/>
              </a:solidFill>
            </a:endParaRPr>
          </a:p>
        </p:txBody>
      </p:sp>
      <p:pic>
        <p:nvPicPr>
          <p:cNvPr id="17" name="Picture 3" descr="C:\Users\rxc338\Desktop\cropped-NOBUGS_FINALLOGO23.png">
            <a:extLst>
              <a:ext uri="{FF2B5EF4-FFF2-40B4-BE49-F238E27FC236}">
                <a16:creationId xmlns:a16="http://schemas.microsoft.com/office/drawing/2014/main" id="{8A4FD3DC-116A-354E-A818-9AEA78D2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95" y="2694809"/>
            <a:ext cx="1020456" cy="10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63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7180275" y="15240"/>
            <a:ext cx="1963724" cy="40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Calibri"/>
                <a:cs typeface="Calibri"/>
                <a:sym typeface="Calibri"/>
              </a:rPr>
              <a:t>Interface 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#1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" y="171450"/>
            <a:ext cx="5975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180275" y="1771531"/>
            <a:ext cx="16578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 err="1">
                <a:solidFill>
                  <a:srgbClr val="5382A1"/>
                </a:solidFill>
              </a:rPr>
              <a:t>LukeSFSYoda</a:t>
            </a:r>
            <a:endParaRPr lang="en-GB" dirty="0">
              <a:solidFill>
                <a:srgbClr val="5382A1"/>
              </a:solidFill>
            </a:endParaRPr>
          </a:p>
          <a:p>
            <a:endParaRPr lang="en-GB" b="1" dirty="0">
              <a:solidFill>
                <a:srgbClr val="5382A1"/>
              </a:solidFill>
            </a:endParaRPr>
          </a:p>
          <a:p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 err="1">
                <a:solidFill>
                  <a:srgbClr val="5382A1"/>
                </a:solidFill>
              </a:rPr>
              <a:t>LukeXYoda</a:t>
            </a:r>
            <a:endParaRPr lang="en-GB" dirty="0">
              <a:solidFill>
                <a:srgbClr val="5382A1"/>
              </a:solidFill>
            </a:endParaRP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It won’t compile</a:t>
            </a: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dirty="0" err="1">
                <a:solidFill>
                  <a:srgbClr val="5382A1"/>
                </a:solidFill>
              </a:rPr>
              <a:t>SLukeFSYoda</a:t>
            </a:r>
            <a:endParaRPr lang="en-GB" dirty="0">
              <a:solidFill>
                <a:srgbClr val="5382A1"/>
              </a:solidFill>
            </a:endParaRPr>
          </a:p>
        </p:txBody>
      </p:sp>
      <p:pic>
        <p:nvPicPr>
          <p:cNvPr id="17" name="Picture 3" descr="C:\Users\rxc338\Desktop\cropped-NOBUGS_FINALLOGO23.png">
            <a:extLst>
              <a:ext uri="{FF2B5EF4-FFF2-40B4-BE49-F238E27FC236}">
                <a16:creationId xmlns:a16="http://schemas.microsoft.com/office/drawing/2014/main" id="{8A4FD3DC-116A-354E-A818-9AEA78D2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95" y="2694809"/>
            <a:ext cx="1020456" cy="10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C67FF1-6419-0840-8747-AF12A1567FB6}"/>
              </a:ext>
            </a:extLst>
          </p:cNvPr>
          <p:cNvSpPr/>
          <p:nvPr/>
        </p:nvSpPr>
        <p:spPr>
          <a:xfrm>
            <a:off x="1796143" y="1578429"/>
            <a:ext cx="4016828" cy="19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6B9D3E-8671-6941-BC3E-C75CC98051C3}"/>
              </a:ext>
            </a:extLst>
          </p:cNvPr>
          <p:cNvGrpSpPr/>
          <p:nvPr/>
        </p:nvGrpSpPr>
        <p:grpSpPr>
          <a:xfrm>
            <a:off x="300" y="15240"/>
            <a:ext cx="9143700" cy="5143500"/>
            <a:chOff x="3919354" y="4083096"/>
            <a:chExt cx="9143700" cy="5143500"/>
          </a:xfrm>
        </p:grpSpPr>
        <p:grpSp>
          <p:nvGrpSpPr>
            <p:cNvPr id="8" name="Shape 101">
              <a:extLst>
                <a:ext uri="{FF2B5EF4-FFF2-40B4-BE49-F238E27FC236}">
                  <a16:creationId xmlns:a16="http://schemas.microsoft.com/office/drawing/2014/main" id="{42F65119-A52B-5C4D-909C-DA5C4C8C57A0}"/>
                </a:ext>
              </a:extLst>
            </p:cNvPr>
            <p:cNvGrpSpPr/>
            <p:nvPr/>
          </p:nvGrpSpPr>
          <p:grpSpPr>
            <a:xfrm>
              <a:off x="3919354" y="4083096"/>
              <a:ext cx="9143700" cy="5143500"/>
              <a:chOff x="3087924" y="4074974"/>
              <a:chExt cx="9143700" cy="5143500"/>
            </a:xfrm>
          </p:grpSpPr>
          <p:sp>
            <p:nvSpPr>
              <p:cNvPr id="10" name="Shape 102">
                <a:extLst>
                  <a:ext uri="{FF2B5EF4-FFF2-40B4-BE49-F238E27FC236}">
                    <a16:creationId xmlns:a16="http://schemas.microsoft.com/office/drawing/2014/main" id="{6EA180D6-5DFD-A74B-BCA5-4750566DCD11}"/>
                  </a:ext>
                </a:extLst>
              </p:cNvPr>
              <p:cNvSpPr/>
              <p:nvPr/>
            </p:nvSpPr>
            <p:spPr>
              <a:xfrm>
                <a:off x="3087924" y="4074974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" name="Shape 103">
                <a:extLst>
                  <a:ext uri="{FF2B5EF4-FFF2-40B4-BE49-F238E27FC236}">
                    <a16:creationId xmlns:a16="http://schemas.microsoft.com/office/drawing/2014/main" id="{4BEF0090-B994-8448-AC6D-85BB334B2B26}"/>
                  </a:ext>
                </a:extLst>
              </p:cNvPr>
              <p:cNvGrpSpPr/>
              <p:nvPr/>
            </p:nvGrpSpPr>
            <p:grpSpPr>
              <a:xfrm>
                <a:off x="4597624" y="4731087"/>
                <a:ext cx="6096000" cy="2555137"/>
                <a:chOff x="3904896" y="4247433"/>
                <a:chExt cx="6096000" cy="2555137"/>
              </a:xfrm>
            </p:grpSpPr>
            <p:sp>
              <p:nvSpPr>
                <p:cNvPr id="12" name="Shape 104">
                  <a:extLst>
                    <a:ext uri="{FF2B5EF4-FFF2-40B4-BE49-F238E27FC236}">
                      <a16:creationId xmlns:a16="http://schemas.microsoft.com/office/drawing/2014/main" id="{73512FAE-8938-BD48-A598-0BCF94845CBD}"/>
                    </a:ext>
                  </a:extLst>
                </p:cNvPr>
                <p:cNvSpPr/>
                <p:nvPr/>
              </p:nvSpPr>
              <p:spPr>
                <a:xfrm>
                  <a:off x="3904896" y="424743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13" name="Shape 105">
                  <a:extLst>
                    <a:ext uri="{FF2B5EF4-FFF2-40B4-BE49-F238E27FC236}">
                      <a16:creationId xmlns:a16="http://schemas.microsoft.com/office/drawing/2014/main" id="{261465A2-A5B2-0741-942E-4C20B89225D5}"/>
                    </a:ext>
                  </a:extLst>
                </p:cNvPr>
                <p:cNvSpPr txBox="1"/>
                <p:nvPr/>
              </p:nvSpPr>
              <p:spPr>
                <a:xfrm>
                  <a:off x="4117202" y="431404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lvl="0"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GB" sz="2800" b="1" dirty="0">
                      <a:solidFill>
                        <a:schemeClr val="bg1"/>
                      </a:solidFill>
                    </a:rPr>
                    <a:t>Class != interface</a:t>
                  </a:r>
                  <a:endParaRPr lang="en-GB" sz="2800" b="0" i="0" u="none" strike="noStrike" cap="none" dirty="0">
                    <a:solidFill>
                      <a:schemeClr val="bg1"/>
                    </a:solidFill>
                    <a:sym typeface="Arial"/>
                  </a:endParaRPr>
                </a:p>
              </p:txBody>
            </p:sp>
            <p:sp>
              <p:nvSpPr>
                <p:cNvPr id="14" name="Shape 106">
                  <a:extLst>
                    <a:ext uri="{FF2B5EF4-FFF2-40B4-BE49-F238E27FC236}">
                      <a16:creationId xmlns:a16="http://schemas.microsoft.com/office/drawing/2014/main" id="{612AC445-6B76-0547-9D85-36896A555025}"/>
                    </a:ext>
                  </a:extLst>
                </p:cNvPr>
                <p:cNvSpPr/>
                <p:nvPr/>
              </p:nvSpPr>
              <p:spPr>
                <a:xfrm>
                  <a:off x="3904896" y="558577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r>
                    <a:rPr lang="en-GB" sz="2800" b="1" dirty="0">
                      <a:solidFill>
                        <a:schemeClr val="bg1"/>
                      </a:solidFill>
                    </a:rPr>
                    <a:t>  private methods on interfaces</a:t>
                  </a:r>
                </a:p>
                <a:p>
                  <a:pPr lvl="0"/>
                  <a:endParaRPr dirty="0"/>
                </a:p>
              </p:txBody>
            </p:sp>
          </p:grpSp>
        </p:grpSp>
        <p:sp>
          <p:nvSpPr>
            <p:cNvPr id="9" name="Shape 106">
              <a:extLst>
                <a:ext uri="{FF2B5EF4-FFF2-40B4-BE49-F238E27FC236}">
                  <a16:creationId xmlns:a16="http://schemas.microsoft.com/office/drawing/2014/main" id="{CABC1008-E835-4048-8327-6D70C51D95F8}"/>
                </a:ext>
              </a:extLst>
            </p:cNvPr>
            <p:cNvSpPr/>
            <p:nvPr/>
          </p:nvSpPr>
          <p:spPr>
            <a:xfrm>
              <a:off x="5429054" y="741588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GB" sz="2800" b="1" dirty="0">
                  <a:solidFill>
                    <a:schemeClr val="bg1"/>
                  </a:solidFill>
                </a:rPr>
                <a:t>  Default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929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7180275" y="15240"/>
            <a:ext cx="1963724" cy="406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GB" sz="2600" dirty="0">
                <a:solidFill>
                  <a:srgbClr val="5382A1"/>
                </a:solidFill>
                <a:latin typeface="+mn-lt"/>
                <a:ea typeface="Calibri"/>
                <a:cs typeface="Calibri"/>
                <a:sym typeface="Calibri"/>
              </a:rPr>
              <a:t>Interface </a:t>
            </a:r>
            <a:r>
              <a:rPr lang="en-GB" sz="2600" dirty="0">
                <a:solidFill>
                  <a:srgbClr val="FF0000"/>
                </a:solidFill>
                <a:latin typeface="+mn-lt"/>
                <a:ea typeface="Alfa Slab One"/>
                <a:cs typeface="Alfa Slab One"/>
                <a:sym typeface="Alfa Slab One"/>
              </a:rPr>
              <a:t>#1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" y="171450"/>
            <a:ext cx="5975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180275" y="1771531"/>
            <a:ext cx="16578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>
                <a:solidFill>
                  <a:srgbClr val="5382A1"/>
                </a:solidFill>
              </a:rPr>
              <a:t>A) </a:t>
            </a:r>
            <a:r>
              <a:rPr lang="en-GB" dirty="0" err="1">
                <a:solidFill>
                  <a:srgbClr val="5382A1"/>
                </a:solidFill>
              </a:rPr>
              <a:t>LukeSFSYoda</a:t>
            </a:r>
            <a:endParaRPr lang="en-GB" dirty="0">
              <a:solidFill>
                <a:srgbClr val="5382A1"/>
              </a:solidFill>
            </a:endParaRPr>
          </a:p>
          <a:p>
            <a:endParaRPr lang="en-GB" b="1" dirty="0">
              <a:solidFill>
                <a:srgbClr val="5382A1"/>
              </a:solidFill>
            </a:endParaRPr>
          </a:p>
          <a:p>
            <a:r>
              <a:rPr lang="en-GB" b="1" dirty="0">
                <a:solidFill>
                  <a:srgbClr val="5382A1"/>
                </a:solidFill>
              </a:rPr>
              <a:t>B) </a:t>
            </a:r>
            <a:r>
              <a:rPr lang="en-GB" dirty="0" err="1">
                <a:solidFill>
                  <a:srgbClr val="5382A1"/>
                </a:solidFill>
              </a:rPr>
              <a:t>LukeXYoda</a:t>
            </a:r>
            <a:endParaRPr lang="en-GB" dirty="0">
              <a:solidFill>
                <a:srgbClr val="5382A1"/>
              </a:solidFill>
            </a:endParaRP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C) </a:t>
            </a:r>
            <a:r>
              <a:rPr lang="en-GB" dirty="0">
                <a:solidFill>
                  <a:srgbClr val="5382A1"/>
                </a:solidFill>
              </a:rPr>
              <a:t>It won’t compile</a:t>
            </a:r>
          </a:p>
          <a:p>
            <a:pPr lvl="0"/>
            <a:endParaRPr lang="en-GB" b="1" dirty="0">
              <a:solidFill>
                <a:srgbClr val="5382A1"/>
              </a:solidFill>
            </a:endParaRPr>
          </a:p>
          <a:p>
            <a:pPr lvl="0"/>
            <a:r>
              <a:rPr lang="en-GB" b="1" dirty="0">
                <a:solidFill>
                  <a:srgbClr val="5382A1"/>
                </a:solidFill>
              </a:rPr>
              <a:t>D) </a:t>
            </a:r>
            <a:r>
              <a:rPr lang="en-GB" dirty="0" err="1">
                <a:solidFill>
                  <a:srgbClr val="5382A1"/>
                </a:solidFill>
              </a:rPr>
              <a:t>SLukeFSYoda</a:t>
            </a:r>
            <a:endParaRPr lang="en-GB" dirty="0">
              <a:solidFill>
                <a:srgbClr val="5382A1"/>
              </a:solidFill>
            </a:endParaRPr>
          </a:p>
        </p:txBody>
      </p:sp>
      <p:pic>
        <p:nvPicPr>
          <p:cNvPr id="17" name="Picture 3" descr="C:\Users\rxc338\Desktop\cropped-NOBUGS_FINALLOGO23.png">
            <a:extLst>
              <a:ext uri="{FF2B5EF4-FFF2-40B4-BE49-F238E27FC236}">
                <a16:creationId xmlns:a16="http://schemas.microsoft.com/office/drawing/2014/main" id="{8A4FD3DC-116A-354E-A818-9AEA78D2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95" y="2694809"/>
            <a:ext cx="1020456" cy="10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C67FF1-6419-0840-8747-AF12A1567FB6}"/>
              </a:ext>
            </a:extLst>
          </p:cNvPr>
          <p:cNvSpPr/>
          <p:nvPr/>
        </p:nvSpPr>
        <p:spPr>
          <a:xfrm>
            <a:off x="1796143" y="1578429"/>
            <a:ext cx="4016828" cy="19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6B9D3E-8671-6941-BC3E-C75CC98051C3}"/>
              </a:ext>
            </a:extLst>
          </p:cNvPr>
          <p:cNvGrpSpPr/>
          <p:nvPr/>
        </p:nvGrpSpPr>
        <p:grpSpPr>
          <a:xfrm>
            <a:off x="300" y="15240"/>
            <a:ext cx="9143700" cy="5143500"/>
            <a:chOff x="3919354" y="4083096"/>
            <a:chExt cx="9143700" cy="5143500"/>
          </a:xfrm>
        </p:grpSpPr>
        <p:grpSp>
          <p:nvGrpSpPr>
            <p:cNvPr id="8" name="Shape 101">
              <a:extLst>
                <a:ext uri="{FF2B5EF4-FFF2-40B4-BE49-F238E27FC236}">
                  <a16:creationId xmlns:a16="http://schemas.microsoft.com/office/drawing/2014/main" id="{42F65119-A52B-5C4D-909C-DA5C4C8C57A0}"/>
                </a:ext>
              </a:extLst>
            </p:cNvPr>
            <p:cNvGrpSpPr/>
            <p:nvPr/>
          </p:nvGrpSpPr>
          <p:grpSpPr>
            <a:xfrm>
              <a:off x="3919354" y="4083096"/>
              <a:ext cx="9143700" cy="5143500"/>
              <a:chOff x="3087924" y="4074974"/>
              <a:chExt cx="9143700" cy="5143500"/>
            </a:xfrm>
          </p:grpSpPr>
          <p:sp>
            <p:nvSpPr>
              <p:cNvPr id="10" name="Shape 102">
                <a:extLst>
                  <a:ext uri="{FF2B5EF4-FFF2-40B4-BE49-F238E27FC236}">
                    <a16:creationId xmlns:a16="http://schemas.microsoft.com/office/drawing/2014/main" id="{6EA180D6-5DFD-A74B-BCA5-4750566DCD11}"/>
                  </a:ext>
                </a:extLst>
              </p:cNvPr>
              <p:cNvSpPr/>
              <p:nvPr/>
            </p:nvSpPr>
            <p:spPr>
              <a:xfrm>
                <a:off x="3087924" y="4074974"/>
                <a:ext cx="9143700" cy="5143500"/>
              </a:xfrm>
              <a:prstGeom prst="rect">
                <a:avLst/>
              </a:prstGeom>
              <a:solidFill>
                <a:srgbClr val="151515">
                  <a:alpha val="49803"/>
                </a:srgbClr>
              </a:solidFill>
              <a:ln w="25400" cap="flat" cmpd="sng">
                <a:solidFill>
                  <a:srgbClr val="32414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" name="Shape 103">
                <a:extLst>
                  <a:ext uri="{FF2B5EF4-FFF2-40B4-BE49-F238E27FC236}">
                    <a16:creationId xmlns:a16="http://schemas.microsoft.com/office/drawing/2014/main" id="{4BEF0090-B994-8448-AC6D-85BB334B2B26}"/>
                  </a:ext>
                </a:extLst>
              </p:cNvPr>
              <p:cNvGrpSpPr/>
              <p:nvPr/>
            </p:nvGrpSpPr>
            <p:grpSpPr>
              <a:xfrm>
                <a:off x="4597624" y="4731087"/>
                <a:ext cx="6096000" cy="2555137"/>
                <a:chOff x="3904896" y="4247433"/>
                <a:chExt cx="6096000" cy="2555137"/>
              </a:xfrm>
            </p:grpSpPr>
            <p:sp>
              <p:nvSpPr>
                <p:cNvPr id="12" name="Shape 104">
                  <a:extLst>
                    <a:ext uri="{FF2B5EF4-FFF2-40B4-BE49-F238E27FC236}">
                      <a16:creationId xmlns:a16="http://schemas.microsoft.com/office/drawing/2014/main" id="{73512FAE-8938-BD48-A598-0BCF94845CBD}"/>
                    </a:ext>
                  </a:extLst>
                </p:cNvPr>
                <p:cNvSpPr/>
                <p:nvPr/>
              </p:nvSpPr>
              <p:spPr>
                <a:xfrm>
                  <a:off x="3904896" y="4247433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13" name="Shape 105">
                  <a:extLst>
                    <a:ext uri="{FF2B5EF4-FFF2-40B4-BE49-F238E27FC236}">
                      <a16:creationId xmlns:a16="http://schemas.microsoft.com/office/drawing/2014/main" id="{261465A2-A5B2-0741-942E-4C20B89225D5}"/>
                    </a:ext>
                  </a:extLst>
                </p:cNvPr>
                <p:cNvSpPr txBox="1"/>
                <p:nvPr/>
              </p:nvSpPr>
              <p:spPr>
                <a:xfrm>
                  <a:off x="4117202" y="4314043"/>
                  <a:ext cx="5671387" cy="10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137150" tIns="137150" rIns="137150" bIns="137150" anchor="ctr" anchorCtr="0">
                  <a:noAutofit/>
                </a:bodyPr>
                <a:lstStyle/>
                <a:p>
                  <a:pPr lvl="0" indent="-228600">
                    <a:lnSpc>
                      <a:spcPct val="90000"/>
                    </a:lnSpc>
                    <a:buClr>
                      <a:schemeClr val="lt1"/>
                    </a:buClr>
                    <a:buSzPct val="100000"/>
                  </a:pPr>
                  <a:r>
                    <a:rPr lang="en-GB" sz="2800" b="1" dirty="0">
                      <a:solidFill>
                        <a:schemeClr val="bg1"/>
                      </a:solidFill>
                    </a:rPr>
                    <a:t>Class != interface</a:t>
                  </a:r>
                  <a:endParaRPr lang="en-GB" sz="2800" b="0" i="0" u="none" strike="noStrike" cap="none" dirty="0">
                    <a:solidFill>
                      <a:schemeClr val="bg1"/>
                    </a:solidFill>
                    <a:sym typeface="Arial"/>
                  </a:endParaRPr>
                </a:p>
              </p:txBody>
            </p:sp>
            <p:sp>
              <p:nvSpPr>
                <p:cNvPr id="14" name="Shape 106">
                  <a:extLst>
                    <a:ext uri="{FF2B5EF4-FFF2-40B4-BE49-F238E27FC236}">
                      <a16:creationId xmlns:a16="http://schemas.microsoft.com/office/drawing/2014/main" id="{612AC445-6B76-0547-9D85-36896A555025}"/>
                    </a:ext>
                  </a:extLst>
                </p:cNvPr>
                <p:cNvSpPr/>
                <p:nvPr/>
              </p:nvSpPr>
              <p:spPr>
                <a:xfrm>
                  <a:off x="3904896" y="5585770"/>
                  <a:ext cx="6096000" cy="121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5A64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r>
                    <a:rPr lang="en-GB" sz="2800" b="1" dirty="0">
                      <a:solidFill>
                        <a:schemeClr val="bg1"/>
                      </a:solidFill>
                    </a:rPr>
                    <a:t>  private methods on interfaces</a:t>
                  </a:r>
                </a:p>
                <a:p>
                  <a:pPr lvl="0"/>
                  <a:endParaRPr dirty="0"/>
                </a:p>
              </p:txBody>
            </p:sp>
          </p:grpSp>
        </p:grpSp>
        <p:sp>
          <p:nvSpPr>
            <p:cNvPr id="9" name="Shape 106">
              <a:extLst>
                <a:ext uri="{FF2B5EF4-FFF2-40B4-BE49-F238E27FC236}">
                  <a16:creationId xmlns:a16="http://schemas.microsoft.com/office/drawing/2014/main" id="{CABC1008-E835-4048-8327-6D70C51D95F8}"/>
                </a:ext>
              </a:extLst>
            </p:cNvPr>
            <p:cNvSpPr/>
            <p:nvPr/>
          </p:nvSpPr>
          <p:spPr>
            <a:xfrm>
              <a:off x="5429054" y="7415883"/>
              <a:ext cx="6124300" cy="1216800"/>
            </a:xfrm>
            <a:prstGeom prst="roundRect">
              <a:avLst>
                <a:gd name="adj" fmla="val 16667"/>
              </a:avLst>
            </a:prstGeom>
            <a:solidFill>
              <a:srgbClr val="445A6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indent="-228600">
                <a:lnSpc>
                  <a:spcPct val="90000"/>
                </a:lnSpc>
                <a:buClr>
                  <a:schemeClr val="lt1"/>
                </a:buClr>
                <a:buSzPct val="100000"/>
              </a:pPr>
              <a:r>
                <a:rPr lang="en-GB" sz="2800" b="1" dirty="0">
                  <a:solidFill>
                    <a:schemeClr val="bg1"/>
                  </a:solidFill>
                </a:rPr>
                <a:t>  Default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424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Gameda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1684</Words>
  <Application>Microsoft Office PowerPoint</Application>
  <PresentationFormat>On-screen Show (16:9)</PresentationFormat>
  <Paragraphs>419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Alfa Slab One</vt:lpstr>
      <vt:lpstr>Courier New</vt:lpstr>
      <vt:lpstr>Wingdings</vt:lpstr>
      <vt:lpstr>Arial</vt:lpstr>
      <vt:lpstr>Proxima Nova</vt:lpstr>
      <vt:lpstr>Gameday</vt:lpstr>
      <vt:lpstr>PowerPoint Presentation</vt:lpstr>
      <vt:lpstr>What we will do together...</vt:lpstr>
      <vt:lpstr>Lets learn together…</vt:lpstr>
      <vt:lpstr>Topics we will cover</vt:lpstr>
      <vt:lpstr>Get to know me...</vt:lpstr>
      <vt:lpstr>Topics we will cover – Part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 we will cover – Part II</vt:lpstr>
      <vt:lpstr>Get to know me...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 we covered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JavaOne 2017</dc:title>
  <cp:lastModifiedBy>Barry Evans</cp:lastModifiedBy>
  <cp:revision>47</cp:revision>
  <dcterms:modified xsi:type="dcterms:W3CDTF">2018-10-24T00:29:34Z</dcterms:modified>
</cp:coreProperties>
</file>