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81" r:id="rId2"/>
    <p:sldId id="257" r:id="rId3"/>
    <p:sldId id="290" r:id="rId4"/>
    <p:sldId id="298" r:id="rId5"/>
    <p:sldId id="299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82" r:id="rId14"/>
    <p:sldId id="300" r:id="rId15"/>
    <p:sldId id="276" r:id="rId16"/>
    <p:sldId id="273" r:id="rId17"/>
    <p:sldId id="274" r:id="rId18"/>
    <p:sldId id="265" r:id="rId19"/>
    <p:sldId id="267" r:id="rId20"/>
    <p:sldId id="269" r:id="rId21"/>
    <p:sldId id="278" r:id="rId22"/>
    <p:sldId id="292" r:id="rId23"/>
    <p:sldId id="295" r:id="rId24"/>
    <p:sldId id="297" r:id="rId25"/>
  </p:sldIdLst>
  <p:sldSz cx="9144000" cy="5143500" type="screen16x9"/>
  <p:notesSz cx="6881813" cy="10002838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Agency FB" panose="020B0503020202020204" pitchFamily="34" charset="0"/>
      <p:regular r:id="rId32"/>
      <p:bold r:id="rId33"/>
    </p:embeddedFont>
    <p:embeddedFont>
      <p:font typeface="Alfa Slab One" panose="02000507050000020004" pitchFamily="2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ry Eva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82A1"/>
    <a:srgbClr val="FFA519"/>
    <a:srgbClr val="45AFF1"/>
    <a:srgbClr val="DE9544"/>
    <a:srgbClr val="4C7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67901" autoAdjust="0"/>
  </p:normalViewPr>
  <p:slideViewPr>
    <p:cSldViewPr snapToGrid="0">
      <p:cViewPr varScale="1">
        <p:scale>
          <a:sx n="68" d="100"/>
          <a:sy n="68" d="100"/>
        </p:scale>
        <p:origin x="1716" y="60"/>
      </p:cViewPr>
      <p:guideLst/>
    </p:cSldViewPr>
  </p:slideViewPr>
  <p:outlineViewPr>
    <p:cViewPr>
      <p:scale>
        <a:sx n="33" d="100"/>
        <a:sy n="33" d="100"/>
      </p:scale>
      <p:origin x="0" y="-7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F6289-15D0-4AEE-87A3-412F82176052}" type="doc">
      <dgm:prSet loTypeId="urn:microsoft.com/office/officeart/2005/8/layout/list1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FB70331-FAD9-426A-8431-A0F4EA7B5E31}">
      <dgm:prSet phldrT="[Text]" custT="1"/>
      <dgm:spPr/>
      <dgm:t>
        <a:bodyPr/>
        <a:lstStyle/>
        <a:p>
          <a:r>
            <a:rPr lang="en-US" sz="2800" dirty="0">
              <a:latin typeface="Arial"/>
              <a:ea typeface="+mn-ea"/>
              <a:cs typeface="+mn-cs"/>
            </a:rPr>
            <a:t>1. 4 x Multiple-choice answers</a:t>
          </a:r>
          <a:endParaRPr lang="en-US" sz="2800" dirty="0"/>
        </a:p>
      </dgm:t>
    </dgm:pt>
    <dgm:pt modelId="{7AA40923-58F2-49CB-9055-D0096D4035B0}" type="parTrans" cxnId="{372FCD8A-6181-4256-89E8-7ED070AC4253}">
      <dgm:prSet/>
      <dgm:spPr/>
      <dgm:t>
        <a:bodyPr/>
        <a:lstStyle/>
        <a:p>
          <a:endParaRPr lang="en-US"/>
        </a:p>
      </dgm:t>
    </dgm:pt>
    <dgm:pt modelId="{6C1D63CA-EE7C-457E-A251-B7DBEAA68F2D}" type="sibTrans" cxnId="{372FCD8A-6181-4256-89E8-7ED070AC4253}">
      <dgm:prSet/>
      <dgm:spPr/>
      <dgm:t>
        <a:bodyPr/>
        <a:lstStyle/>
        <a:p>
          <a:endParaRPr lang="en-US"/>
        </a:p>
      </dgm:t>
    </dgm:pt>
    <dgm:pt modelId="{6791E4E1-3E6C-4C38-BE87-BC658397E9A0}">
      <dgm:prSet phldrT="[Text]" custT="1"/>
      <dgm:spPr/>
      <dgm:t>
        <a:bodyPr/>
        <a:lstStyle/>
        <a:p>
          <a:r>
            <a:rPr lang="en-US" sz="2800" dirty="0"/>
            <a:t>2. 2</a:t>
          </a:r>
          <a:r>
            <a:rPr lang="en-US" sz="2800" baseline="-25000" dirty="0"/>
            <a:t>m</a:t>
          </a:r>
          <a:r>
            <a:rPr lang="en-US" sz="2800" dirty="0"/>
            <a:t> 30</a:t>
          </a:r>
          <a:r>
            <a:rPr lang="en-US" sz="2800" baseline="-25000" dirty="0"/>
            <a:t>s</a:t>
          </a:r>
          <a:r>
            <a:rPr lang="en-US" sz="2800" dirty="0"/>
            <a:t> per Challenge</a:t>
          </a:r>
        </a:p>
      </dgm:t>
    </dgm:pt>
    <dgm:pt modelId="{9924D1FE-C33F-41F6-A1AD-3ECF61D80CF1}" type="parTrans" cxnId="{EB3AA930-C8B8-4D9E-88B8-39471AD68790}">
      <dgm:prSet/>
      <dgm:spPr/>
      <dgm:t>
        <a:bodyPr/>
        <a:lstStyle/>
        <a:p>
          <a:endParaRPr lang="en-US"/>
        </a:p>
      </dgm:t>
    </dgm:pt>
    <dgm:pt modelId="{ECC94885-811D-4EB2-B6C2-C4D80276EA99}" type="sibTrans" cxnId="{EB3AA930-C8B8-4D9E-88B8-39471AD68790}">
      <dgm:prSet/>
      <dgm:spPr/>
      <dgm:t>
        <a:bodyPr/>
        <a:lstStyle/>
        <a:p>
          <a:endParaRPr lang="en-US"/>
        </a:p>
      </dgm:t>
    </dgm:pt>
    <dgm:pt modelId="{D609EAFD-57B7-4AA4-8513-9856AD13210F}">
      <dgm:prSet phldrT="[Text]" custT="1"/>
      <dgm:spPr/>
      <dgm:t>
        <a:bodyPr/>
        <a:lstStyle/>
        <a:p>
          <a:r>
            <a:rPr lang="en-US" sz="2800" dirty="0"/>
            <a:t>4. </a:t>
          </a:r>
          <a:r>
            <a:rPr lang="en-US" sz="2300" dirty="0"/>
            <a:t>Prize for the most correct answers</a:t>
          </a:r>
        </a:p>
      </dgm:t>
    </dgm:pt>
    <dgm:pt modelId="{6820183E-A314-4343-B172-489E95AF1A32}" type="parTrans" cxnId="{027EA424-000F-49AB-841B-4C0497724C19}">
      <dgm:prSet/>
      <dgm:spPr/>
      <dgm:t>
        <a:bodyPr/>
        <a:lstStyle/>
        <a:p>
          <a:endParaRPr lang="en-US"/>
        </a:p>
      </dgm:t>
    </dgm:pt>
    <dgm:pt modelId="{C9E30F99-6B60-4699-BD11-E121071C1476}" type="sibTrans" cxnId="{027EA424-000F-49AB-841B-4C0497724C19}">
      <dgm:prSet/>
      <dgm:spPr/>
      <dgm:t>
        <a:bodyPr/>
        <a:lstStyle/>
        <a:p>
          <a:endParaRPr lang="en-US"/>
        </a:p>
      </dgm:t>
    </dgm:pt>
    <dgm:pt modelId="{A2842E66-E5F8-42C6-B6D3-09E50044D3C7}">
      <dgm:prSet phldrT="[Text]" custT="1"/>
      <dgm:spPr/>
      <dgm:t>
        <a:bodyPr/>
        <a:lstStyle/>
        <a:p>
          <a:r>
            <a:rPr lang="en-US" sz="2800" dirty="0"/>
            <a:t>3. Teams of two</a:t>
          </a:r>
        </a:p>
      </dgm:t>
    </dgm:pt>
    <dgm:pt modelId="{609BE3F2-FD97-4DE4-9C8F-0D5E3C2B3706}" type="parTrans" cxnId="{B5CB81CF-B495-409A-8E15-4D61C0AB0412}">
      <dgm:prSet/>
      <dgm:spPr/>
      <dgm:t>
        <a:bodyPr/>
        <a:lstStyle/>
        <a:p>
          <a:endParaRPr lang="en-US"/>
        </a:p>
      </dgm:t>
    </dgm:pt>
    <dgm:pt modelId="{42371815-CDA3-4BF1-BF09-BE2CC11739F0}" type="sibTrans" cxnId="{B5CB81CF-B495-409A-8E15-4D61C0AB0412}">
      <dgm:prSet/>
      <dgm:spPr/>
      <dgm:t>
        <a:bodyPr/>
        <a:lstStyle/>
        <a:p>
          <a:endParaRPr lang="en-US"/>
        </a:p>
      </dgm:t>
    </dgm:pt>
    <dgm:pt modelId="{1048D937-440C-4FEC-BB8D-3C133AF1066D}" type="pres">
      <dgm:prSet presAssocID="{D50F6289-15D0-4AEE-87A3-412F82176052}" presName="linear" presStyleCnt="0">
        <dgm:presLayoutVars>
          <dgm:dir/>
          <dgm:animLvl val="lvl"/>
          <dgm:resizeHandles val="exact"/>
        </dgm:presLayoutVars>
      </dgm:prSet>
      <dgm:spPr/>
    </dgm:pt>
    <dgm:pt modelId="{650DB0DA-DFDA-4976-8CE8-FD25F967699A}" type="pres">
      <dgm:prSet presAssocID="{DFB70331-FAD9-426A-8431-A0F4EA7B5E31}" presName="parentLin" presStyleCnt="0"/>
      <dgm:spPr/>
    </dgm:pt>
    <dgm:pt modelId="{D6879FE0-2EE5-4513-A028-4D636F33852E}" type="pres">
      <dgm:prSet presAssocID="{DFB70331-FAD9-426A-8431-A0F4EA7B5E31}" presName="parentLeftMargin" presStyleLbl="node1" presStyleIdx="0" presStyleCnt="4"/>
      <dgm:spPr/>
    </dgm:pt>
    <dgm:pt modelId="{353A3E58-2BCC-4187-926E-715350850A2A}" type="pres">
      <dgm:prSet presAssocID="{DFB70331-FAD9-426A-8431-A0F4EA7B5E31}" presName="parentText" presStyleLbl="node1" presStyleIdx="0" presStyleCnt="4" custScaleX="124799" custLinFactNeighborX="5056">
        <dgm:presLayoutVars>
          <dgm:chMax val="0"/>
          <dgm:bulletEnabled val="1"/>
        </dgm:presLayoutVars>
      </dgm:prSet>
      <dgm:spPr/>
    </dgm:pt>
    <dgm:pt modelId="{E78774D7-1BB4-4F05-A25E-FE2E4294476D}" type="pres">
      <dgm:prSet presAssocID="{DFB70331-FAD9-426A-8431-A0F4EA7B5E31}" presName="negativeSpace" presStyleCnt="0"/>
      <dgm:spPr/>
    </dgm:pt>
    <dgm:pt modelId="{3450065C-631D-47AA-BC65-86E85FBA5D97}" type="pres">
      <dgm:prSet presAssocID="{DFB70331-FAD9-426A-8431-A0F4EA7B5E31}" presName="childText" presStyleLbl="conFgAcc1" presStyleIdx="0" presStyleCnt="4">
        <dgm:presLayoutVars>
          <dgm:bulletEnabled val="1"/>
        </dgm:presLayoutVars>
      </dgm:prSet>
      <dgm:spPr/>
    </dgm:pt>
    <dgm:pt modelId="{B3EB59AD-9988-471F-86E5-DE95E6DF16A2}" type="pres">
      <dgm:prSet presAssocID="{6C1D63CA-EE7C-457E-A251-B7DBEAA68F2D}" presName="spaceBetweenRectangles" presStyleCnt="0"/>
      <dgm:spPr/>
    </dgm:pt>
    <dgm:pt modelId="{FDFE5DD3-8C65-449B-A5B3-20634A1B64F0}" type="pres">
      <dgm:prSet presAssocID="{6791E4E1-3E6C-4C38-BE87-BC658397E9A0}" presName="parentLin" presStyleCnt="0"/>
      <dgm:spPr/>
    </dgm:pt>
    <dgm:pt modelId="{9D2753C5-5D18-4C38-A44B-DA3E53666A1B}" type="pres">
      <dgm:prSet presAssocID="{6791E4E1-3E6C-4C38-BE87-BC658397E9A0}" presName="parentLeftMargin" presStyleLbl="node1" presStyleIdx="0" presStyleCnt="4"/>
      <dgm:spPr/>
    </dgm:pt>
    <dgm:pt modelId="{7CEFD95D-EEB2-44AD-A157-4FA3914E7981}" type="pres">
      <dgm:prSet presAssocID="{6791E4E1-3E6C-4C38-BE87-BC658397E9A0}" presName="parentText" presStyleLbl="node1" presStyleIdx="1" presStyleCnt="4" custScaleX="124799">
        <dgm:presLayoutVars>
          <dgm:chMax val="0"/>
          <dgm:bulletEnabled val="1"/>
        </dgm:presLayoutVars>
      </dgm:prSet>
      <dgm:spPr/>
    </dgm:pt>
    <dgm:pt modelId="{9F251D31-C51F-449D-900E-8B07E8F84F1B}" type="pres">
      <dgm:prSet presAssocID="{6791E4E1-3E6C-4C38-BE87-BC658397E9A0}" presName="negativeSpace" presStyleCnt="0"/>
      <dgm:spPr/>
    </dgm:pt>
    <dgm:pt modelId="{95EB07E3-F5C4-4C78-BA26-96854E0D210D}" type="pres">
      <dgm:prSet presAssocID="{6791E4E1-3E6C-4C38-BE87-BC658397E9A0}" presName="childText" presStyleLbl="conFgAcc1" presStyleIdx="1" presStyleCnt="4">
        <dgm:presLayoutVars>
          <dgm:bulletEnabled val="1"/>
        </dgm:presLayoutVars>
      </dgm:prSet>
      <dgm:spPr/>
    </dgm:pt>
    <dgm:pt modelId="{F818D56E-F753-4B3B-A2D4-27C0D5FEEC73}" type="pres">
      <dgm:prSet presAssocID="{ECC94885-811D-4EB2-B6C2-C4D80276EA99}" presName="spaceBetweenRectangles" presStyleCnt="0"/>
      <dgm:spPr/>
    </dgm:pt>
    <dgm:pt modelId="{AC077938-1168-4F57-97F2-FC351E25814B}" type="pres">
      <dgm:prSet presAssocID="{A2842E66-E5F8-42C6-B6D3-09E50044D3C7}" presName="parentLin" presStyleCnt="0"/>
      <dgm:spPr/>
    </dgm:pt>
    <dgm:pt modelId="{35C6E648-B136-4056-90A6-0B163878234A}" type="pres">
      <dgm:prSet presAssocID="{A2842E66-E5F8-42C6-B6D3-09E50044D3C7}" presName="parentLeftMargin" presStyleLbl="node1" presStyleIdx="1" presStyleCnt="4"/>
      <dgm:spPr/>
    </dgm:pt>
    <dgm:pt modelId="{70F7D691-CC59-4E85-893F-937A5BCFA024}" type="pres">
      <dgm:prSet presAssocID="{A2842E66-E5F8-42C6-B6D3-09E50044D3C7}" presName="parentText" presStyleLbl="node1" presStyleIdx="2" presStyleCnt="4" custScaleX="124799">
        <dgm:presLayoutVars>
          <dgm:chMax val="0"/>
          <dgm:bulletEnabled val="1"/>
        </dgm:presLayoutVars>
      </dgm:prSet>
      <dgm:spPr/>
    </dgm:pt>
    <dgm:pt modelId="{9AB68E78-0154-4236-A706-D0B76659F96C}" type="pres">
      <dgm:prSet presAssocID="{A2842E66-E5F8-42C6-B6D3-09E50044D3C7}" presName="negativeSpace" presStyleCnt="0"/>
      <dgm:spPr/>
    </dgm:pt>
    <dgm:pt modelId="{92F4DE21-8E5A-4243-A8EA-85A52D204E38}" type="pres">
      <dgm:prSet presAssocID="{A2842E66-E5F8-42C6-B6D3-09E50044D3C7}" presName="childText" presStyleLbl="conFgAcc1" presStyleIdx="2" presStyleCnt="4">
        <dgm:presLayoutVars>
          <dgm:bulletEnabled val="1"/>
        </dgm:presLayoutVars>
      </dgm:prSet>
      <dgm:spPr/>
    </dgm:pt>
    <dgm:pt modelId="{03D284B5-E5B1-4337-80A5-48064DE2A818}" type="pres">
      <dgm:prSet presAssocID="{42371815-CDA3-4BF1-BF09-BE2CC11739F0}" presName="spaceBetweenRectangles" presStyleCnt="0"/>
      <dgm:spPr/>
    </dgm:pt>
    <dgm:pt modelId="{1C61B2CC-4149-4CF1-9E91-32DC3FFB222B}" type="pres">
      <dgm:prSet presAssocID="{D609EAFD-57B7-4AA4-8513-9856AD13210F}" presName="parentLin" presStyleCnt="0"/>
      <dgm:spPr/>
    </dgm:pt>
    <dgm:pt modelId="{7A6C1FF8-A385-43D1-84C2-9E4FAA9140E2}" type="pres">
      <dgm:prSet presAssocID="{D609EAFD-57B7-4AA4-8513-9856AD13210F}" presName="parentLeftMargin" presStyleLbl="node1" presStyleIdx="2" presStyleCnt="4"/>
      <dgm:spPr/>
    </dgm:pt>
    <dgm:pt modelId="{C964BBD2-5295-45BA-83C2-A9FC82E434EA}" type="pres">
      <dgm:prSet presAssocID="{D609EAFD-57B7-4AA4-8513-9856AD13210F}" presName="parentText" presStyleLbl="node1" presStyleIdx="3" presStyleCnt="4" custScaleX="124799">
        <dgm:presLayoutVars>
          <dgm:chMax val="0"/>
          <dgm:bulletEnabled val="1"/>
        </dgm:presLayoutVars>
      </dgm:prSet>
      <dgm:spPr/>
    </dgm:pt>
    <dgm:pt modelId="{B3E0B50D-DBD5-43B4-977B-3FF1D4DF2642}" type="pres">
      <dgm:prSet presAssocID="{D609EAFD-57B7-4AA4-8513-9856AD13210F}" presName="negativeSpace" presStyleCnt="0"/>
      <dgm:spPr/>
    </dgm:pt>
    <dgm:pt modelId="{4F3A7B1F-BDCA-4CDF-AAA4-0288DCDC38B6}" type="pres">
      <dgm:prSet presAssocID="{D609EAFD-57B7-4AA4-8513-9856AD1321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4A8F0F-18C8-45E6-BAC0-EDD35951702E}" type="presOf" srcId="{6791E4E1-3E6C-4C38-BE87-BC658397E9A0}" destId="{9D2753C5-5D18-4C38-A44B-DA3E53666A1B}" srcOrd="0" destOrd="0" presId="urn:microsoft.com/office/officeart/2005/8/layout/list1"/>
    <dgm:cxn modelId="{8C88C322-5AC0-40DE-AA96-A4493B8CEB89}" type="presOf" srcId="{D50F6289-15D0-4AEE-87A3-412F82176052}" destId="{1048D937-440C-4FEC-BB8D-3C133AF1066D}" srcOrd="0" destOrd="0" presId="urn:microsoft.com/office/officeart/2005/8/layout/list1"/>
    <dgm:cxn modelId="{027EA424-000F-49AB-841B-4C0497724C19}" srcId="{D50F6289-15D0-4AEE-87A3-412F82176052}" destId="{D609EAFD-57B7-4AA4-8513-9856AD13210F}" srcOrd="3" destOrd="0" parTransId="{6820183E-A314-4343-B172-489E95AF1A32}" sibTransId="{C9E30F99-6B60-4699-BD11-E121071C1476}"/>
    <dgm:cxn modelId="{D1C1EA2B-85A8-4473-A137-697553D320A0}" type="presOf" srcId="{DFB70331-FAD9-426A-8431-A0F4EA7B5E31}" destId="{D6879FE0-2EE5-4513-A028-4D636F33852E}" srcOrd="0" destOrd="0" presId="urn:microsoft.com/office/officeart/2005/8/layout/list1"/>
    <dgm:cxn modelId="{EB3AA930-C8B8-4D9E-88B8-39471AD68790}" srcId="{D50F6289-15D0-4AEE-87A3-412F82176052}" destId="{6791E4E1-3E6C-4C38-BE87-BC658397E9A0}" srcOrd="1" destOrd="0" parTransId="{9924D1FE-C33F-41F6-A1AD-3ECF61D80CF1}" sibTransId="{ECC94885-811D-4EB2-B6C2-C4D80276EA99}"/>
    <dgm:cxn modelId="{A078663C-4FE5-4E4C-8022-64558AE39DEF}" type="presOf" srcId="{D609EAFD-57B7-4AA4-8513-9856AD13210F}" destId="{7A6C1FF8-A385-43D1-84C2-9E4FAA9140E2}" srcOrd="0" destOrd="0" presId="urn:microsoft.com/office/officeart/2005/8/layout/list1"/>
    <dgm:cxn modelId="{15024B5E-DFC4-49AD-8CFF-BFEAD295C7BB}" type="presOf" srcId="{D609EAFD-57B7-4AA4-8513-9856AD13210F}" destId="{C964BBD2-5295-45BA-83C2-A9FC82E434EA}" srcOrd="1" destOrd="0" presId="urn:microsoft.com/office/officeart/2005/8/layout/list1"/>
    <dgm:cxn modelId="{372FCD8A-6181-4256-89E8-7ED070AC4253}" srcId="{D50F6289-15D0-4AEE-87A3-412F82176052}" destId="{DFB70331-FAD9-426A-8431-A0F4EA7B5E31}" srcOrd="0" destOrd="0" parTransId="{7AA40923-58F2-49CB-9055-D0096D4035B0}" sibTransId="{6C1D63CA-EE7C-457E-A251-B7DBEAA68F2D}"/>
    <dgm:cxn modelId="{66837094-1CEC-4689-BFEF-2088FA3A2FDB}" type="presOf" srcId="{DFB70331-FAD9-426A-8431-A0F4EA7B5E31}" destId="{353A3E58-2BCC-4187-926E-715350850A2A}" srcOrd="1" destOrd="0" presId="urn:microsoft.com/office/officeart/2005/8/layout/list1"/>
    <dgm:cxn modelId="{D18448A4-7CEF-4F4A-94AC-2980FA36A9E2}" type="presOf" srcId="{6791E4E1-3E6C-4C38-BE87-BC658397E9A0}" destId="{7CEFD95D-EEB2-44AD-A157-4FA3914E7981}" srcOrd="1" destOrd="0" presId="urn:microsoft.com/office/officeart/2005/8/layout/list1"/>
    <dgm:cxn modelId="{643AC7A4-A3ED-4BFA-AC02-4A37D35BB5C2}" type="presOf" srcId="{A2842E66-E5F8-42C6-B6D3-09E50044D3C7}" destId="{70F7D691-CC59-4E85-893F-937A5BCFA024}" srcOrd="1" destOrd="0" presId="urn:microsoft.com/office/officeart/2005/8/layout/list1"/>
    <dgm:cxn modelId="{B86156A7-9E69-42C5-8BC3-E0C7144CFA14}" type="presOf" srcId="{A2842E66-E5F8-42C6-B6D3-09E50044D3C7}" destId="{35C6E648-B136-4056-90A6-0B163878234A}" srcOrd="0" destOrd="0" presId="urn:microsoft.com/office/officeart/2005/8/layout/list1"/>
    <dgm:cxn modelId="{B5CB81CF-B495-409A-8E15-4D61C0AB0412}" srcId="{D50F6289-15D0-4AEE-87A3-412F82176052}" destId="{A2842E66-E5F8-42C6-B6D3-09E50044D3C7}" srcOrd="2" destOrd="0" parTransId="{609BE3F2-FD97-4DE4-9C8F-0D5E3C2B3706}" sibTransId="{42371815-CDA3-4BF1-BF09-BE2CC11739F0}"/>
    <dgm:cxn modelId="{8EDFFF73-8EA9-4C5C-8654-6EABAA5E6541}" type="presParOf" srcId="{1048D937-440C-4FEC-BB8D-3C133AF1066D}" destId="{650DB0DA-DFDA-4976-8CE8-FD25F967699A}" srcOrd="0" destOrd="0" presId="urn:microsoft.com/office/officeart/2005/8/layout/list1"/>
    <dgm:cxn modelId="{44929459-7B63-4E96-B5D2-7A6965A7802F}" type="presParOf" srcId="{650DB0DA-DFDA-4976-8CE8-FD25F967699A}" destId="{D6879FE0-2EE5-4513-A028-4D636F33852E}" srcOrd="0" destOrd="0" presId="urn:microsoft.com/office/officeart/2005/8/layout/list1"/>
    <dgm:cxn modelId="{AFB62EB1-3C38-484A-88FA-A4A2D115DDF4}" type="presParOf" srcId="{650DB0DA-DFDA-4976-8CE8-FD25F967699A}" destId="{353A3E58-2BCC-4187-926E-715350850A2A}" srcOrd="1" destOrd="0" presId="urn:microsoft.com/office/officeart/2005/8/layout/list1"/>
    <dgm:cxn modelId="{27274544-4E56-47CE-ABA7-527F978AA549}" type="presParOf" srcId="{1048D937-440C-4FEC-BB8D-3C133AF1066D}" destId="{E78774D7-1BB4-4F05-A25E-FE2E4294476D}" srcOrd="1" destOrd="0" presId="urn:microsoft.com/office/officeart/2005/8/layout/list1"/>
    <dgm:cxn modelId="{4DC55003-87DB-430A-A639-5F2AE2F71C39}" type="presParOf" srcId="{1048D937-440C-4FEC-BB8D-3C133AF1066D}" destId="{3450065C-631D-47AA-BC65-86E85FBA5D97}" srcOrd="2" destOrd="0" presId="urn:microsoft.com/office/officeart/2005/8/layout/list1"/>
    <dgm:cxn modelId="{CDAAAA7E-EC27-4528-BD6D-CDC28AEE533D}" type="presParOf" srcId="{1048D937-440C-4FEC-BB8D-3C133AF1066D}" destId="{B3EB59AD-9988-471F-86E5-DE95E6DF16A2}" srcOrd="3" destOrd="0" presId="urn:microsoft.com/office/officeart/2005/8/layout/list1"/>
    <dgm:cxn modelId="{1381C9B6-3453-4686-8544-CD9BBB37C8AD}" type="presParOf" srcId="{1048D937-440C-4FEC-BB8D-3C133AF1066D}" destId="{FDFE5DD3-8C65-449B-A5B3-20634A1B64F0}" srcOrd="4" destOrd="0" presId="urn:microsoft.com/office/officeart/2005/8/layout/list1"/>
    <dgm:cxn modelId="{E293ED45-AB70-4C37-9F5A-971185E90385}" type="presParOf" srcId="{FDFE5DD3-8C65-449B-A5B3-20634A1B64F0}" destId="{9D2753C5-5D18-4C38-A44B-DA3E53666A1B}" srcOrd="0" destOrd="0" presId="urn:microsoft.com/office/officeart/2005/8/layout/list1"/>
    <dgm:cxn modelId="{17A808CC-A1D3-4D4B-AFCF-5D447AA6D976}" type="presParOf" srcId="{FDFE5DD3-8C65-449B-A5B3-20634A1B64F0}" destId="{7CEFD95D-EEB2-44AD-A157-4FA3914E7981}" srcOrd="1" destOrd="0" presId="urn:microsoft.com/office/officeart/2005/8/layout/list1"/>
    <dgm:cxn modelId="{069B99F5-9E83-40CE-A906-980FB68DB358}" type="presParOf" srcId="{1048D937-440C-4FEC-BB8D-3C133AF1066D}" destId="{9F251D31-C51F-449D-900E-8B07E8F84F1B}" srcOrd="5" destOrd="0" presId="urn:microsoft.com/office/officeart/2005/8/layout/list1"/>
    <dgm:cxn modelId="{A484A4D8-29FD-41B3-9E35-B0918C4916DE}" type="presParOf" srcId="{1048D937-440C-4FEC-BB8D-3C133AF1066D}" destId="{95EB07E3-F5C4-4C78-BA26-96854E0D210D}" srcOrd="6" destOrd="0" presId="urn:microsoft.com/office/officeart/2005/8/layout/list1"/>
    <dgm:cxn modelId="{424F2E9E-A8B6-4EA9-A209-2792539FE303}" type="presParOf" srcId="{1048D937-440C-4FEC-BB8D-3C133AF1066D}" destId="{F818D56E-F753-4B3B-A2D4-27C0D5FEEC73}" srcOrd="7" destOrd="0" presId="urn:microsoft.com/office/officeart/2005/8/layout/list1"/>
    <dgm:cxn modelId="{554E48A1-9C89-4A22-AE31-C65EC5F49491}" type="presParOf" srcId="{1048D937-440C-4FEC-BB8D-3C133AF1066D}" destId="{AC077938-1168-4F57-97F2-FC351E25814B}" srcOrd="8" destOrd="0" presId="urn:microsoft.com/office/officeart/2005/8/layout/list1"/>
    <dgm:cxn modelId="{F751E703-ED3B-457D-BA50-4DB80C66E42A}" type="presParOf" srcId="{AC077938-1168-4F57-97F2-FC351E25814B}" destId="{35C6E648-B136-4056-90A6-0B163878234A}" srcOrd="0" destOrd="0" presId="urn:microsoft.com/office/officeart/2005/8/layout/list1"/>
    <dgm:cxn modelId="{EFEB6733-BA65-4940-B936-EC19BB2EEC2C}" type="presParOf" srcId="{AC077938-1168-4F57-97F2-FC351E25814B}" destId="{70F7D691-CC59-4E85-893F-937A5BCFA024}" srcOrd="1" destOrd="0" presId="urn:microsoft.com/office/officeart/2005/8/layout/list1"/>
    <dgm:cxn modelId="{50F079A4-39A9-48F5-9A3F-81FE56819B5B}" type="presParOf" srcId="{1048D937-440C-4FEC-BB8D-3C133AF1066D}" destId="{9AB68E78-0154-4236-A706-D0B76659F96C}" srcOrd="9" destOrd="0" presId="urn:microsoft.com/office/officeart/2005/8/layout/list1"/>
    <dgm:cxn modelId="{1BAC4B24-2AB5-44A4-B961-8081AECBD558}" type="presParOf" srcId="{1048D937-440C-4FEC-BB8D-3C133AF1066D}" destId="{92F4DE21-8E5A-4243-A8EA-85A52D204E38}" srcOrd="10" destOrd="0" presId="urn:microsoft.com/office/officeart/2005/8/layout/list1"/>
    <dgm:cxn modelId="{EBEEFCEC-28BC-42E3-B955-15C3D6E8E65B}" type="presParOf" srcId="{1048D937-440C-4FEC-BB8D-3C133AF1066D}" destId="{03D284B5-E5B1-4337-80A5-48064DE2A818}" srcOrd="11" destOrd="0" presId="urn:microsoft.com/office/officeart/2005/8/layout/list1"/>
    <dgm:cxn modelId="{349C4E59-ECCC-4EAE-B0E1-11E4FAE65266}" type="presParOf" srcId="{1048D937-440C-4FEC-BB8D-3C133AF1066D}" destId="{1C61B2CC-4149-4CF1-9E91-32DC3FFB222B}" srcOrd="12" destOrd="0" presId="urn:microsoft.com/office/officeart/2005/8/layout/list1"/>
    <dgm:cxn modelId="{85CC016C-B1C5-4FE0-8BC4-7E058C56D6D1}" type="presParOf" srcId="{1C61B2CC-4149-4CF1-9E91-32DC3FFB222B}" destId="{7A6C1FF8-A385-43D1-84C2-9E4FAA9140E2}" srcOrd="0" destOrd="0" presId="urn:microsoft.com/office/officeart/2005/8/layout/list1"/>
    <dgm:cxn modelId="{61D11380-21D7-49BD-83E1-E150AA8D75AA}" type="presParOf" srcId="{1C61B2CC-4149-4CF1-9E91-32DC3FFB222B}" destId="{C964BBD2-5295-45BA-83C2-A9FC82E434EA}" srcOrd="1" destOrd="0" presId="urn:microsoft.com/office/officeart/2005/8/layout/list1"/>
    <dgm:cxn modelId="{10A70184-BA97-4231-B831-BDD93AED792F}" type="presParOf" srcId="{1048D937-440C-4FEC-BB8D-3C133AF1066D}" destId="{B3E0B50D-DBD5-43B4-977B-3FF1D4DF2642}" srcOrd="13" destOrd="0" presId="urn:microsoft.com/office/officeart/2005/8/layout/list1"/>
    <dgm:cxn modelId="{4B80CB4B-68E8-4931-9A2F-84D8CA1DC906}" type="presParOf" srcId="{1048D937-440C-4FEC-BB8D-3C133AF1066D}" destId="{4F3A7B1F-BDCA-4CDF-AAA4-0288DCDC38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C00C68-0090-447E-A50C-BAB32A7B64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C29D542-7490-4065-B0F9-D660AE2536BF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B28360B6-30F2-4F7B-94DE-AAF020CF8BFA}" type="parTrans" cxnId="{45B182B5-25F5-468E-B761-69285AA809DB}">
      <dgm:prSet/>
      <dgm:spPr/>
      <dgm:t>
        <a:bodyPr/>
        <a:lstStyle/>
        <a:p>
          <a:endParaRPr lang="en-US"/>
        </a:p>
      </dgm:t>
    </dgm:pt>
    <dgm:pt modelId="{41307B75-D609-4476-89BE-D95C53D809DA}" type="sibTrans" cxnId="{45B182B5-25F5-468E-B761-69285AA809DB}">
      <dgm:prSet/>
      <dgm:spPr/>
      <dgm:t>
        <a:bodyPr/>
        <a:lstStyle/>
        <a:p>
          <a:endParaRPr lang="en-US"/>
        </a:p>
      </dgm:t>
    </dgm:pt>
    <dgm:pt modelId="{FD059674-BAEA-44C7-ABA5-1922582ED256}">
      <dgm:prSet phldrT="[Text]"/>
      <dgm:spPr/>
      <dgm:t>
        <a:bodyPr/>
        <a:lstStyle/>
        <a:p>
          <a:r>
            <a:rPr lang="en-US" dirty="0"/>
            <a:t>default (package)</a:t>
          </a:r>
        </a:p>
      </dgm:t>
    </dgm:pt>
    <dgm:pt modelId="{71EFF3F3-8794-4DA4-A027-A8C096DFEC27}" type="parTrans" cxnId="{D922FE9F-D124-4461-94EA-D123E5CA045D}">
      <dgm:prSet/>
      <dgm:spPr/>
      <dgm:t>
        <a:bodyPr/>
        <a:lstStyle/>
        <a:p>
          <a:endParaRPr lang="en-US"/>
        </a:p>
      </dgm:t>
    </dgm:pt>
    <dgm:pt modelId="{7DAF7439-1B87-4570-906E-38B8BA8B4383}" type="sibTrans" cxnId="{D922FE9F-D124-4461-94EA-D123E5CA045D}">
      <dgm:prSet/>
      <dgm:spPr/>
      <dgm:t>
        <a:bodyPr/>
        <a:lstStyle/>
        <a:p>
          <a:endParaRPr lang="en-US"/>
        </a:p>
      </dgm:t>
    </dgm:pt>
    <dgm:pt modelId="{0ABD74A7-0CE5-465C-A4FF-4C312210066D}">
      <dgm:prSet phldrT="[Text]"/>
      <dgm:spPr/>
      <dgm:t>
        <a:bodyPr/>
        <a:lstStyle/>
        <a:p>
          <a:r>
            <a:rPr lang="en-US" dirty="0"/>
            <a:t>protected</a:t>
          </a:r>
        </a:p>
      </dgm:t>
    </dgm:pt>
    <dgm:pt modelId="{86D4E5D3-570C-4F44-AE8F-86A89951CD98}" type="parTrans" cxnId="{37E356CD-3A86-40E7-9002-9843A12211F5}">
      <dgm:prSet/>
      <dgm:spPr/>
      <dgm:t>
        <a:bodyPr/>
        <a:lstStyle/>
        <a:p>
          <a:endParaRPr lang="en-US"/>
        </a:p>
      </dgm:t>
    </dgm:pt>
    <dgm:pt modelId="{90529399-0A27-4313-9851-CB806A51110B}" type="sibTrans" cxnId="{37E356CD-3A86-40E7-9002-9843A12211F5}">
      <dgm:prSet/>
      <dgm:spPr/>
      <dgm:t>
        <a:bodyPr/>
        <a:lstStyle/>
        <a:p>
          <a:endParaRPr lang="en-US"/>
        </a:p>
      </dgm:t>
    </dgm:pt>
    <dgm:pt modelId="{38CCBE7C-8FFC-44F5-8EE3-55407FDF3889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0B99C1DC-DFC8-4385-B897-0996CA15B4E7}" type="parTrans" cxnId="{661C21A3-88D2-4F1D-9521-7A3F1E9E585C}">
      <dgm:prSet/>
      <dgm:spPr/>
      <dgm:t>
        <a:bodyPr/>
        <a:lstStyle/>
        <a:p>
          <a:endParaRPr lang="en-US"/>
        </a:p>
      </dgm:t>
    </dgm:pt>
    <dgm:pt modelId="{2A03697A-F1A2-4E73-9DB0-BEADD907EF3A}" type="sibTrans" cxnId="{661C21A3-88D2-4F1D-9521-7A3F1E9E585C}">
      <dgm:prSet/>
      <dgm:spPr/>
      <dgm:t>
        <a:bodyPr/>
        <a:lstStyle/>
        <a:p>
          <a:endParaRPr lang="en-US"/>
        </a:p>
      </dgm:t>
    </dgm:pt>
    <dgm:pt modelId="{90D01755-8BC3-4D91-8318-3EA3C6A9348D}" type="pres">
      <dgm:prSet presAssocID="{DBC00C68-0090-447E-A50C-BAB32A7B6413}" presName="compositeShape" presStyleCnt="0">
        <dgm:presLayoutVars>
          <dgm:dir/>
          <dgm:resizeHandles/>
        </dgm:presLayoutVars>
      </dgm:prSet>
      <dgm:spPr/>
    </dgm:pt>
    <dgm:pt modelId="{FF37B7A3-E521-4209-9C52-06F9B6AC3163}" type="pres">
      <dgm:prSet presAssocID="{DBC00C68-0090-447E-A50C-BAB32A7B6413}" presName="pyramid" presStyleLbl="node1" presStyleIdx="0" presStyleCnt="1"/>
      <dgm:spPr/>
    </dgm:pt>
    <dgm:pt modelId="{119BC94A-AE3E-4EC6-8D9C-12BECF1C4CC5}" type="pres">
      <dgm:prSet presAssocID="{DBC00C68-0090-447E-A50C-BAB32A7B6413}" presName="theList" presStyleCnt="0"/>
      <dgm:spPr/>
    </dgm:pt>
    <dgm:pt modelId="{A96F3489-81A4-4FFA-97E2-BBFF1B0E9437}" type="pres">
      <dgm:prSet presAssocID="{6C29D542-7490-4065-B0F9-D660AE2536BF}" presName="aNode" presStyleLbl="fgAcc1" presStyleIdx="0" presStyleCnt="4">
        <dgm:presLayoutVars>
          <dgm:bulletEnabled val="1"/>
        </dgm:presLayoutVars>
      </dgm:prSet>
      <dgm:spPr/>
    </dgm:pt>
    <dgm:pt modelId="{22DAB99C-5F89-40E1-B873-8200429A2781}" type="pres">
      <dgm:prSet presAssocID="{6C29D542-7490-4065-B0F9-D660AE2536BF}" presName="aSpace" presStyleCnt="0"/>
      <dgm:spPr/>
    </dgm:pt>
    <dgm:pt modelId="{10C828CB-39A3-4397-9FC6-CFDFC850CD7D}" type="pres">
      <dgm:prSet presAssocID="{FD059674-BAEA-44C7-ABA5-1922582ED256}" presName="aNode" presStyleLbl="fgAcc1" presStyleIdx="1" presStyleCnt="4">
        <dgm:presLayoutVars>
          <dgm:bulletEnabled val="1"/>
        </dgm:presLayoutVars>
      </dgm:prSet>
      <dgm:spPr/>
    </dgm:pt>
    <dgm:pt modelId="{D8A84688-E7C7-41F6-9575-1B390AB494E2}" type="pres">
      <dgm:prSet presAssocID="{FD059674-BAEA-44C7-ABA5-1922582ED256}" presName="aSpace" presStyleCnt="0"/>
      <dgm:spPr/>
    </dgm:pt>
    <dgm:pt modelId="{071618B8-EC57-49FE-98BA-7618978AEF83}" type="pres">
      <dgm:prSet presAssocID="{0ABD74A7-0CE5-465C-A4FF-4C312210066D}" presName="aNode" presStyleLbl="fgAcc1" presStyleIdx="2" presStyleCnt="4">
        <dgm:presLayoutVars>
          <dgm:bulletEnabled val="1"/>
        </dgm:presLayoutVars>
      </dgm:prSet>
      <dgm:spPr/>
    </dgm:pt>
    <dgm:pt modelId="{752D8BBA-95D9-4E3B-88CC-A1B35005C3C7}" type="pres">
      <dgm:prSet presAssocID="{0ABD74A7-0CE5-465C-A4FF-4C312210066D}" presName="aSpace" presStyleCnt="0"/>
      <dgm:spPr/>
    </dgm:pt>
    <dgm:pt modelId="{662086C3-8507-4660-AEE4-D647CF00D484}" type="pres">
      <dgm:prSet presAssocID="{38CCBE7C-8FFC-44F5-8EE3-55407FDF3889}" presName="aNode" presStyleLbl="fgAcc1" presStyleIdx="3" presStyleCnt="4">
        <dgm:presLayoutVars>
          <dgm:bulletEnabled val="1"/>
        </dgm:presLayoutVars>
      </dgm:prSet>
      <dgm:spPr/>
    </dgm:pt>
    <dgm:pt modelId="{BB10D175-B2D3-4835-A835-2B700E6A2E2A}" type="pres">
      <dgm:prSet presAssocID="{38CCBE7C-8FFC-44F5-8EE3-55407FDF3889}" presName="aSpace" presStyleCnt="0"/>
      <dgm:spPr/>
    </dgm:pt>
  </dgm:ptLst>
  <dgm:cxnLst>
    <dgm:cxn modelId="{31571B4B-7FBB-4295-BCFA-598EDD83A8D5}" type="presOf" srcId="{FD059674-BAEA-44C7-ABA5-1922582ED256}" destId="{10C828CB-39A3-4397-9FC6-CFDFC850CD7D}" srcOrd="0" destOrd="0" presId="urn:microsoft.com/office/officeart/2005/8/layout/pyramid2"/>
    <dgm:cxn modelId="{D922FE9F-D124-4461-94EA-D123E5CA045D}" srcId="{DBC00C68-0090-447E-A50C-BAB32A7B6413}" destId="{FD059674-BAEA-44C7-ABA5-1922582ED256}" srcOrd="1" destOrd="0" parTransId="{71EFF3F3-8794-4DA4-A027-A8C096DFEC27}" sibTransId="{7DAF7439-1B87-4570-906E-38B8BA8B4383}"/>
    <dgm:cxn modelId="{661C21A3-88D2-4F1D-9521-7A3F1E9E585C}" srcId="{DBC00C68-0090-447E-A50C-BAB32A7B6413}" destId="{38CCBE7C-8FFC-44F5-8EE3-55407FDF3889}" srcOrd="3" destOrd="0" parTransId="{0B99C1DC-DFC8-4385-B897-0996CA15B4E7}" sibTransId="{2A03697A-F1A2-4E73-9DB0-BEADD907EF3A}"/>
    <dgm:cxn modelId="{5EBC2BA3-DBAF-498A-815F-DD74EA8AC1FE}" type="presOf" srcId="{38CCBE7C-8FFC-44F5-8EE3-55407FDF3889}" destId="{662086C3-8507-4660-AEE4-D647CF00D484}" srcOrd="0" destOrd="0" presId="urn:microsoft.com/office/officeart/2005/8/layout/pyramid2"/>
    <dgm:cxn modelId="{45B182B5-25F5-468E-B761-69285AA809DB}" srcId="{DBC00C68-0090-447E-A50C-BAB32A7B6413}" destId="{6C29D542-7490-4065-B0F9-D660AE2536BF}" srcOrd="0" destOrd="0" parTransId="{B28360B6-30F2-4F7B-94DE-AAF020CF8BFA}" sibTransId="{41307B75-D609-4476-89BE-D95C53D809DA}"/>
    <dgm:cxn modelId="{37E356CD-3A86-40E7-9002-9843A12211F5}" srcId="{DBC00C68-0090-447E-A50C-BAB32A7B6413}" destId="{0ABD74A7-0CE5-465C-A4FF-4C312210066D}" srcOrd="2" destOrd="0" parTransId="{86D4E5D3-570C-4F44-AE8F-86A89951CD98}" sibTransId="{90529399-0A27-4313-9851-CB806A51110B}"/>
    <dgm:cxn modelId="{6172CDEB-FE4A-488F-866B-3204A3409CC2}" type="presOf" srcId="{6C29D542-7490-4065-B0F9-D660AE2536BF}" destId="{A96F3489-81A4-4FFA-97E2-BBFF1B0E9437}" srcOrd="0" destOrd="0" presId="urn:microsoft.com/office/officeart/2005/8/layout/pyramid2"/>
    <dgm:cxn modelId="{8E6FA3EC-BDF9-497D-8492-136B362EE872}" type="presOf" srcId="{DBC00C68-0090-447E-A50C-BAB32A7B6413}" destId="{90D01755-8BC3-4D91-8318-3EA3C6A9348D}" srcOrd="0" destOrd="0" presId="urn:microsoft.com/office/officeart/2005/8/layout/pyramid2"/>
    <dgm:cxn modelId="{979959F8-EBE6-45E3-AB69-0A0D26326FB1}" type="presOf" srcId="{0ABD74A7-0CE5-465C-A4FF-4C312210066D}" destId="{071618B8-EC57-49FE-98BA-7618978AEF83}" srcOrd="0" destOrd="0" presId="urn:microsoft.com/office/officeart/2005/8/layout/pyramid2"/>
    <dgm:cxn modelId="{A7BEAD53-26F0-4E40-AA5E-6D63ECF66392}" type="presParOf" srcId="{90D01755-8BC3-4D91-8318-3EA3C6A9348D}" destId="{FF37B7A3-E521-4209-9C52-06F9B6AC3163}" srcOrd="0" destOrd="0" presId="urn:microsoft.com/office/officeart/2005/8/layout/pyramid2"/>
    <dgm:cxn modelId="{5F270DA6-6BD8-4EEA-9403-FBE6BDB08C01}" type="presParOf" srcId="{90D01755-8BC3-4D91-8318-3EA3C6A9348D}" destId="{119BC94A-AE3E-4EC6-8D9C-12BECF1C4CC5}" srcOrd="1" destOrd="0" presId="urn:microsoft.com/office/officeart/2005/8/layout/pyramid2"/>
    <dgm:cxn modelId="{0934998F-1DFC-462D-84D8-92302DEE010E}" type="presParOf" srcId="{119BC94A-AE3E-4EC6-8D9C-12BECF1C4CC5}" destId="{A96F3489-81A4-4FFA-97E2-BBFF1B0E9437}" srcOrd="0" destOrd="0" presId="urn:microsoft.com/office/officeart/2005/8/layout/pyramid2"/>
    <dgm:cxn modelId="{AC271DDC-860D-4AAF-9EEB-C0B1D11805EB}" type="presParOf" srcId="{119BC94A-AE3E-4EC6-8D9C-12BECF1C4CC5}" destId="{22DAB99C-5F89-40E1-B873-8200429A2781}" srcOrd="1" destOrd="0" presId="urn:microsoft.com/office/officeart/2005/8/layout/pyramid2"/>
    <dgm:cxn modelId="{80C7D5BC-346B-4FF9-A153-BE31431CE242}" type="presParOf" srcId="{119BC94A-AE3E-4EC6-8D9C-12BECF1C4CC5}" destId="{10C828CB-39A3-4397-9FC6-CFDFC850CD7D}" srcOrd="2" destOrd="0" presId="urn:microsoft.com/office/officeart/2005/8/layout/pyramid2"/>
    <dgm:cxn modelId="{1BB0919F-063F-4F26-9399-9467A102430B}" type="presParOf" srcId="{119BC94A-AE3E-4EC6-8D9C-12BECF1C4CC5}" destId="{D8A84688-E7C7-41F6-9575-1B390AB494E2}" srcOrd="3" destOrd="0" presId="urn:microsoft.com/office/officeart/2005/8/layout/pyramid2"/>
    <dgm:cxn modelId="{9E97B737-CEF5-4485-8BF6-66B52B568B96}" type="presParOf" srcId="{119BC94A-AE3E-4EC6-8D9C-12BECF1C4CC5}" destId="{071618B8-EC57-49FE-98BA-7618978AEF83}" srcOrd="4" destOrd="0" presId="urn:microsoft.com/office/officeart/2005/8/layout/pyramid2"/>
    <dgm:cxn modelId="{5B5F6790-53C3-409C-BEE2-78891B7F76BF}" type="presParOf" srcId="{119BC94A-AE3E-4EC6-8D9C-12BECF1C4CC5}" destId="{752D8BBA-95D9-4E3B-88CC-A1B35005C3C7}" srcOrd="5" destOrd="0" presId="urn:microsoft.com/office/officeart/2005/8/layout/pyramid2"/>
    <dgm:cxn modelId="{26030F69-6563-4CA1-9935-23853F3FAD74}" type="presParOf" srcId="{119BC94A-AE3E-4EC6-8D9C-12BECF1C4CC5}" destId="{662086C3-8507-4660-AEE4-D647CF00D484}" srcOrd="6" destOrd="0" presId="urn:microsoft.com/office/officeart/2005/8/layout/pyramid2"/>
    <dgm:cxn modelId="{EC89456C-8AD0-4B14-BF23-0D2277A6BFFD}" type="presParOf" srcId="{119BC94A-AE3E-4EC6-8D9C-12BECF1C4CC5}" destId="{BB10D175-B2D3-4835-A835-2B700E6A2E2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Method Overriding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Method Overloading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/>
            <a:t>Virtual Method Invocation</a:t>
          </a:r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String Pool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Immutable Strings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/>
            <a:t>== != equals</a:t>
          </a:r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Generic Type declarations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Variable names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37298B79-8297-46B7-8051-A13219AAE203}">
      <dgm:prSet phldrT="[Text]"/>
      <dgm:spPr/>
      <dgm:t>
        <a:bodyPr/>
        <a:lstStyle/>
        <a:p>
          <a:r>
            <a:rPr lang="en-US" dirty="0"/>
            <a:t>Uncommon reserved words</a:t>
          </a:r>
        </a:p>
      </dgm:t>
    </dgm:pt>
    <dgm:pt modelId="{9A618E8D-384B-4C18-AF82-5A405913D9A1}" type="parTrans" cxnId="{AE44D931-8DD6-4D11-B60B-6240E3933917}">
      <dgm:prSet/>
      <dgm:spPr/>
      <dgm:t>
        <a:bodyPr/>
        <a:lstStyle/>
        <a:p>
          <a:endParaRPr lang="pt-BR"/>
        </a:p>
      </dgm:t>
    </dgm:pt>
    <dgm:pt modelId="{E064A7F7-5350-40F4-84C4-1D95F30E618D}" type="sibTrans" cxnId="{AE44D931-8DD6-4D11-B60B-6240E3933917}">
      <dgm:prSet/>
      <dgm:spPr/>
      <dgm:t>
        <a:bodyPr/>
        <a:lstStyle/>
        <a:p>
          <a:endParaRPr lang="pt-BR"/>
        </a:p>
      </dgm:t>
    </dgm:pt>
    <dgm:pt modelId="{367DA402-DF9E-456C-BCE5-851193D5E6F7}">
      <dgm:prSet phldrT="[Text]"/>
      <dgm:spPr/>
      <dgm:t>
        <a:bodyPr/>
        <a:lstStyle/>
        <a:p>
          <a:r>
            <a:rPr lang="en-US" dirty="0"/>
            <a:t>for loop structure</a:t>
          </a:r>
        </a:p>
      </dgm:t>
    </dgm:pt>
    <dgm:pt modelId="{CF7B39E6-49A9-420D-8AC4-839A4AA756AE}" type="parTrans" cxnId="{67F12A07-9CE9-4341-BE87-DB57E88DB50E}">
      <dgm:prSet/>
      <dgm:spPr/>
    </dgm:pt>
    <dgm:pt modelId="{FB0E6322-B78C-44EF-9733-DC3E6BF3534C}" type="sibTrans" cxnId="{67F12A07-9CE9-4341-BE87-DB57E88DB50E}">
      <dgm:prSet/>
      <dgm:spPr/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4" custLinFactNeighborX="-213" custLinFactNeighborY="18621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9CE650BC-4E91-4338-96D5-DDEDCA90B14A}" type="pres">
      <dgm:prSet presAssocID="{367DA402-DF9E-456C-BCE5-851193D5E6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15411A-7FA2-4151-B336-92EED4D86644}" type="pres">
      <dgm:prSet presAssocID="{FB0E6322-B78C-44EF-9733-DC3E6BF3534C}" presName="spacer" presStyleCnt="0"/>
      <dgm:spPr/>
    </dgm:pt>
    <dgm:pt modelId="{3813E375-2796-4825-BB65-43FE32F75A3D}" type="pres">
      <dgm:prSet presAssocID="{37298B79-8297-46B7-8051-A13219AAE2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F12A07-9CE9-4341-BE87-DB57E88DB50E}" srcId="{5506C870-CE92-4830-9EF4-1A96EE136227}" destId="{367DA402-DF9E-456C-BCE5-851193D5E6F7}" srcOrd="2" destOrd="0" parTransId="{CF7B39E6-49A9-420D-8AC4-839A4AA756AE}" sibTransId="{FB0E6322-B78C-44EF-9733-DC3E6BF3534C}"/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50CCA724-90A7-45DC-9393-8848EEE1C139}" type="presOf" srcId="{367DA402-DF9E-456C-BCE5-851193D5E6F7}" destId="{9CE650BC-4E91-4338-96D5-DDEDCA90B14A}" srcOrd="0" destOrd="0" presId="urn:microsoft.com/office/officeart/2005/8/layout/vList2"/>
    <dgm:cxn modelId="{AE44D931-8DD6-4D11-B60B-6240E3933917}" srcId="{5506C870-CE92-4830-9EF4-1A96EE136227}" destId="{37298B79-8297-46B7-8051-A13219AAE203}" srcOrd="3" destOrd="0" parTransId="{9A618E8D-384B-4C18-AF82-5A405913D9A1}" sibTransId="{E064A7F7-5350-40F4-84C4-1D95F30E618D}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FADA6370-CDC5-414C-B5AA-31FFA94889AE}" type="presOf" srcId="{37298B79-8297-46B7-8051-A13219AAE203}" destId="{3813E375-2796-4825-BB65-43FE32F75A3D}" srcOrd="0" destOrd="0" presId="urn:microsoft.com/office/officeart/2005/8/layout/vList2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F679A3E2-860B-4DA4-A89E-CEF8D54D2DA2}" type="presParOf" srcId="{E0F36A4D-A3EA-4F45-823C-6E90E5CFB8D7}" destId="{9CE650BC-4E91-4338-96D5-DDEDCA90B14A}" srcOrd="4" destOrd="0" presId="urn:microsoft.com/office/officeart/2005/8/layout/vList2"/>
    <dgm:cxn modelId="{8AB21B31-A761-479A-AB24-6F1FC3CAF926}" type="presParOf" srcId="{E0F36A4D-A3EA-4F45-823C-6E90E5CFB8D7}" destId="{DB15411A-7FA2-4151-B336-92EED4D86644}" srcOrd="5" destOrd="0" presId="urn:microsoft.com/office/officeart/2005/8/layout/vList2"/>
    <dgm:cxn modelId="{5FDF4B28-5717-492C-B352-0610AB81DF6B}" type="presParOf" srcId="{E0F36A4D-A3EA-4F45-823C-6E90E5CFB8D7}" destId="{3813E375-2796-4825-BB65-43FE32F75A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Functional Interface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Default Methods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/>
            <a:t>Lambda Syntax</a:t>
          </a:r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31F4AC66-0A27-4F56-9D71-9EB4F6D0E6FB}">
      <dgm:prSet phldrT="[Text]"/>
      <dgm:spPr/>
      <dgm:t>
        <a:bodyPr/>
        <a:lstStyle/>
        <a:p>
          <a:r>
            <a:rPr lang="en-US" dirty="0"/>
            <a:t>Method Reference</a:t>
          </a:r>
        </a:p>
      </dgm:t>
    </dgm:pt>
    <dgm:pt modelId="{22C00D65-FEC8-46AA-A033-FFE5A68A9454}" type="parTrans" cxnId="{AB053DEE-845C-4450-B679-305263E181B1}">
      <dgm:prSet/>
      <dgm:spPr/>
      <dgm:t>
        <a:bodyPr/>
        <a:lstStyle/>
        <a:p>
          <a:endParaRPr lang="pt-BR"/>
        </a:p>
      </dgm:t>
    </dgm:pt>
    <dgm:pt modelId="{0A779139-CA87-42F6-A3CC-64DBB423EBC1}" type="sibTrans" cxnId="{AB053DEE-845C-4450-B679-305263E181B1}">
      <dgm:prSet/>
      <dgm:spPr/>
      <dgm:t>
        <a:bodyPr/>
        <a:lstStyle/>
        <a:p>
          <a:endParaRPr lang="pt-BR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3A984E-0CF7-4857-BA04-D9F1C0C1CFFB}" type="pres">
      <dgm:prSet presAssocID="{F0C9AEA4-6654-45B0-9F04-557B82DDC8B3}" presName="spacer" presStyleCnt="0"/>
      <dgm:spPr/>
    </dgm:pt>
    <dgm:pt modelId="{DEE16D0A-0456-4FAA-B617-7F3749B9CF69}" type="pres">
      <dgm:prSet presAssocID="{31F4AC66-0A27-4F56-9D71-9EB4F6D0E6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B053DEE-845C-4450-B679-305263E181B1}" srcId="{5506C870-CE92-4830-9EF4-1A96EE136227}" destId="{31F4AC66-0A27-4F56-9D71-9EB4F6D0E6FB}" srcOrd="3" destOrd="0" parTransId="{22C00D65-FEC8-46AA-A033-FFE5A68A9454}" sibTransId="{0A779139-CA87-42F6-A3CC-64DBB423EBC1}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6F60A6F8-1DDF-464A-91C5-0D80A3C7FA7B}" type="presOf" srcId="{31F4AC66-0A27-4F56-9D71-9EB4F6D0E6FB}" destId="{DEE16D0A-0456-4FAA-B617-7F3749B9CF69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  <dgm:cxn modelId="{3063828A-4CD3-42D6-B484-79A117214667}" type="presParOf" srcId="{E0F36A4D-A3EA-4F45-823C-6E90E5CFB8D7}" destId="{CD3A984E-0CF7-4857-BA04-D9F1C0C1CFFB}" srcOrd="5" destOrd="0" presId="urn:microsoft.com/office/officeart/2005/8/layout/vList2"/>
    <dgm:cxn modelId="{F6ECDB3F-FD87-4F6A-81DA-53D05594BBD9}" type="presParOf" srcId="{E0F36A4D-A3EA-4F45-823C-6E90E5CFB8D7}" destId="{DEE16D0A-0456-4FAA-B617-7F3749B9CF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Widening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Boxing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/>
            <a:t>Var </a:t>
          </a:r>
          <a:r>
            <a:rPr lang="en-US" dirty="0" err="1"/>
            <a:t>args</a:t>
          </a:r>
          <a:endParaRPr lang="en-US" dirty="0"/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3" custLinFactNeighborX="-112" custLinFactNeighborY="40182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/>
            <a:t>Thread Execution Order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/>
            <a:t>Thread Priority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/>
            <a:t>Daemon Threads</a:t>
          </a:r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/>
      <dgm:spPr/>
      <dgm:t>
        <a:bodyPr/>
        <a:lstStyle/>
        <a:p>
          <a:r>
            <a:rPr lang="en-US" dirty="0" err="1"/>
            <a:t>HashMap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: equals/</a:t>
          </a:r>
          <a:r>
            <a:rPr lang="en-US" dirty="0" err="1"/>
            <a:t>hashCode</a:t>
          </a:r>
          <a:endParaRPr lang="en-US" dirty="0"/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/>
      <dgm:spPr/>
      <dgm:t>
        <a:bodyPr/>
        <a:lstStyle/>
        <a:p>
          <a:r>
            <a:rPr lang="en-US" dirty="0" err="1"/>
            <a:t>LinkedHashMap</a:t>
          </a:r>
          <a:endParaRPr lang="en-US" dirty="0"/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/>
      <dgm:spPr/>
      <dgm:t>
        <a:bodyPr/>
        <a:lstStyle/>
        <a:p>
          <a:r>
            <a:rPr lang="en-US" dirty="0" err="1"/>
            <a:t>Map.forEach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 err="1">
              <a:sym typeface="Wingdings" panose="05000000000000000000" pitchFamily="2" charset="2"/>
            </a:rPr>
            <a:t>BiConsumer</a:t>
          </a:r>
          <a:endParaRPr lang="en-US" dirty="0"/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52CE6CAF-4AE6-4633-AA15-6C1562574EB3}" type="pres">
      <dgm:prSet presAssocID="{1EC98B42-5273-42B9-B37C-7095A59DF8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2" destOrd="0" parTransId="{DC6EB3F8-C37F-4652-8D0C-EEC7F3A03133}" sibTransId="{F0C9AEA4-6654-45B0-9F04-557B82DDC8B3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B129EE3C-9316-4239-AA43-054E20E51891}" type="presParOf" srcId="{E0F36A4D-A3EA-4F45-823C-6E90E5CFB8D7}" destId="{52CE6CAF-4AE6-4633-AA15-6C1562574E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 custT="1"/>
      <dgm:spPr/>
      <dgm:t>
        <a:bodyPr/>
        <a:lstStyle/>
        <a:p>
          <a:r>
            <a:rPr lang="en-US" sz="3200" dirty="0" err="1"/>
            <a:t>TreeSet</a:t>
          </a:r>
          <a:endParaRPr lang="en-US" sz="3200" dirty="0"/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63A778B9-6527-4404-BE27-33461B987625}">
      <dgm:prSet phldrT="[Text]" custT="1"/>
      <dgm:spPr/>
      <dgm:t>
        <a:bodyPr/>
        <a:lstStyle/>
        <a:p>
          <a:r>
            <a:rPr lang="en-US" sz="3200" dirty="0"/>
            <a:t>Comparable&lt;?&gt; interface</a:t>
          </a:r>
        </a:p>
      </dgm:t>
    </dgm:pt>
    <dgm:pt modelId="{8A1C53B9-4E6D-41DD-8D72-540D27902BEE}" type="parTrans" cxnId="{58A69976-6EEB-4FBB-B458-A225895B66B0}">
      <dgm:prSet/>
      <dgm:spPr/>
      <dgm:t>
        <a:bodyPr/>
        <a:lstStyle/>
        <a:p>
          <a:endParaRPr lang="en-US"/>
        </a:p>
      </dgm:t>
    </dgm:pt>
    <dgm:pt modelId="{D4ACFCBE-A3B5-450D-9139-7390D5981E87}" type="sibTrans" cxnId="{58A69976-6EEB-4FBB-B458-A225895B66B0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 custT="1"/>
      <dgm:spPr/>
      <dgm:t>
        <a:bodyPr/>
        <a:lstStyle/>
        <a:p>
          <a:r>
            <a:rPr lang="en-US" sz="3200" dirty="0" err="1"/>
            <a:t>ArrayList.forEach</a:t>
          </a:r>
          <a:r>
            <a:rPr lang="en-US" sz="3200" dirty="0"/>
            <a:t> </a:t>
          </a:r>
          <a:r>
            <a:rPr lang="en-US" sz="3200" dirty="0">
              <a:sym typeface="Wingdings" panose="05000000000000000000" pitchFamily="2" charset="2"/>
            </a:rPr>
            <a:t> Consumer</a:t>
          </a:r>
          <a:endParaRPr lang="en-US" sz="3200" dirty="0"/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29EC1D97-689B-4EC7-B407-4CD79DC426A3}">
      <dgm:prSet phldrT="[Text]" custT="1"/>
      <dgm:spPr/>
      <dgm:t>
        <a:bodyPr/>
        <a:lstStyle/>
        <a:p>
          <a:r>
            <a:rPr lang="en-US" sz="3200" dirty="0" err="1"/>
            <a:t>TreeSet</a:t>
          </a:r>
          <a:r>
            <a:rPr lang="en-US" sz="3200" dirty="0"/>
            <a:t> &amp; Equals</a:t>
          </a:r>
        </a:p>
      </dgm:t>
    </dgm:pt>
    <dgm:pt modelId="{1789902A-956D-4C88-9C9F-2D0A7B56EBDB}" type="parTrans" cxnId="{1F5C9A2B-22CC-450A-B0C4-C0CBD4C9EB28}">
      <dgm:prSet/>
      <dgm:spPr/>
      <dgm:t>
        <a:bodyPr/>
        <a:lstStyle/>
        <a:p>
          <a:endParaRPr lang="en-US"/>
        </a:p>
      </dgm:t>
    </dgm:pt>
    <dgm:pt modelId="{D6CE84DD-4268-4498-9C44-644F3966987A}" type="sibTrans" cxnId="{1F5C9A2B-22CC-450A-B0C4-C0CBD4C9EB28}">
      <dgm:prSet/>
      <dgm:spPr/>
      <dgm:t>
        <a:bodyPr/>
        <a:lstStyle/>
        <a:p>
          <a:endParaRPr lang="en-US"/>
        </a:p>
      </dgm:t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CBE8F6-79DC-473C-A65C-051414A7A9BD}" type="pres">
      <dgm:prSet presAssocID="{5772C402-328A-4F21-A184-614F872736F3}" presName="spacer" presStyleCnt="0"/>
      <dgm:spPr/>
    </dgm:pt>
    <dgm:pt modelId="{396EB274-062C-469E-BFCA-C217F77E74E8}" type="pres">
      <dgm:prSet presAssocID="{63A778B9-6527-4404-BE27-33461B9876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25D6AF-E7D8-4C11-9676-07206051B9AB}" type="pres">
      <dgm:prSet presAssocID="{D4ACFCBE-A3B5-450D-9139-7390D5981E87}" presName="spacer" presStyleCnt="0"/>
      <dgm:spPr/>
    </dgm:pt>
    <dgm:pt modelId="{BC59CD9B-0EC1-4F4E-A766-39D438EB77F4}" type="pres">
      <dgm:prSet presAssocID="{29EC1D97-689B-4EC7-B407-4CD79DC426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42E340-29EF-4C45-8C3F-2BA60F8952A8}" type="pres">
      <dgm:prSet presAssocID="{D6CE84DD-4268-4498-9C44-644F3966987A}" presName="spacer" presStyleCnt="0"/>
      <dgm:spPr/>
    </dgm:pt>
    <dgm:pt modelId="{52CE6CAF-4AE6-4633-AA15-6C1562574EB3}" type="pres">
      <dgm:prSet presAssocID="{1EC98B42-5273-42B9-B37C-7095A59DF8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1F5C9A2B-22CC-450A-B0C4-C0CBD4C9EB28}" srcId="{5506C870-CE92-4830-9EF4-1A96EE136227}" destId="{29EC1D97-689B-4EC7-B407-4CD79DC426A3}" srcOrd="2" destOrd="0" parTransId="{1789902A-956D-4C88-9C9F-2D0A7B56EBDB}" sibTransId="{D6CE84DD-4268-4498-9C44-644F3966987A}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58A69976-6EEB-4FBB-B458-A225895B66B0}" srcId="{5506C870-CE92-4830-9EF4-1A96EE136227}" destId="{63A778B9-6527-4404-BE27-33461B987625}" srcOrd="1" destOrd="0" parTransId="{8A1C53B9-4E6D-41DD-8D72-540D27902BEE}" sibTransId="{D4ACFCBE-A3B5-450D-9139-7390D5981E87}"/>
    <dgm:cxn modelId="{F7AF6D9A-9687-4617-9E03-D42B930593B1}" srcId="{5506C870-CE92-4830-9EF4-1A96EE136227}" destId="{1EC98B42-5273-42B9-B37C-7095A59DF80F}" srcOrd="3" destOrd="0" parTransId="{DC6EB3F8-C37F-4652-8D0C-EEC7F3A03133}" sibTransId="{F0C9AEA4-6654-45B0-9F04-557B82DDC8B3}"/>
    <dgm:cxn modelId="{2F3108BB-57B8-40BD-A3CA-BC15A109E93B}" type="presOf" srcId="{29EC1D97-689B-4EC7-B407-4CD79DC426A3}" destId="{BC59CD9B-0EC1-4F4E-A766-39D438EB77F4}" srcOrd="0" destOrd="0" presId="urn:microsoft.com/office/officeart/2005/8/layout/vList2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A462F5F4-F58D-4E58-B86F-8912818053FC}" type="presOf" srcId="{63A778B9-6527-4404-BE27-33461B987625}" destId="{396EB274-062C-469E-BFCA-C217F77E74E8}" srcOrd="0" destOrd="0" presId="urn:microsoft.com/office/officeart/2005/8/layout/vList2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2908D8D5-91F8-4687-BCD9-E8A26F9751CF}" type="presParOf" srcId="{E0F36A4D-A3EA-4F45-823C-6E90E5CFB8D7}" destId="{6BCBE8F6-79DC-473C-A65C-051414A7A9BD}" srcOrd="1" destOrd="0" presId="urn:microsoft.com/office/officeart/2005/8/layout/vList2"/>
    <dgm:cxn modelId="{D82AB655-E770-40C2-9F70-503F204113C4}" type="presParOf" srcId="{E0F36A4D-A3EA-4F45-823C-6E90E5CFB8D7}" destId="{396EB274-062C-469E-BFCA-C217F77E74E8}" srcOrd="2" destOrd="0" presId="urn:microsoft.com/office/officeart/2005/8/layout/vList2"/>
    <dgm:cxn modelId="{414FA75C-F216-4DE4-A562-5C838C9D37D3}" type="presParOf" srcId="{E0F36A4D-A3EA-4F45-823C-6E90E5CFB8D7}" destId="{5E25D6AF-E7D8-4C11-9676-07206051B9AB}" srcOrd="3" destOrd="0" presId="urn:microsoft.com/office/officeart/2005/8/layout/vList2"/>
    <dgm:cxn modelId="{DA18CB74-A8ED-4911-B771-47CE0ACA7EF3}" type="presParOf" srcId="{E0F36A4D-A3EA-4F45-823C-6E90E5CFB8D7}" destId="{BC59CD9B-0EC1-4F4E-A766-39D438EB77F4}" srcOrd="4" destOrd="0" presId="urn:microsoft.com/office/officeart/2005/8/layout/vList2"/>
    <dgm:cxn modelId="{B66A58D4-CC0F-4FFE-BC17-4AC5D38E0275}" type="presParOf" srcId="{E0F36A4D-A3EA-4F45-823C-6E90E5CFB8D7}" destId="{9B42E340-29EF-4C45-8C3F-2BA60F8952A8}" srcOrd="5" destOrd="0" presId="urn:microsoft.com/office/officeart/2005/8/layout/vList2"/>
    <dgm:cxn modelId="{B129EE3C-9316-4239-AA43-054E20E51891}" type="presParOf" srcId="{E0F36A4D-A3EA-4F45-823C-6E90E5CFB8D7}" destId="{52CE6CAF-4AE6-4633-AA15-6C1562574E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06C870-CE92-4830-9EF4-1A96EE13622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C991-2BC7-42A9-AE08-A28C4BE9CF75}">
      <dgm:prSet phldrT="[Text]" custT="1"/>
      <dgm:spPr/>
      <dgm:t>
        <a:bodyPr/>
        <a:lstStyle/>
        <a:p>
          <a:r>
            <a:rPr lang="en-US" sz="2800" dirty="0"/>
            <a:t>Streams</a:t>
          </a:r>
        </a:p>
      </dgm:t>
    </dgm:pt>
    <dgm:pt modelId="{2CFD89B4-9F74-4DC6-9CD9-37FBA59457EC}" type="parTrans" cxnId="{B483ED34-5D71-4B98-9B3E-4181415C5398}">
      <dgm:prSet/>
      <dgm:spPr/>
      <dgm:t>
        <a:bodyPr/>
        <a:lstStyle/>
        <a:p>
          <a:endParaRPr lang="en-US"/>
        </a:p>
      </dgm:t>
    </dgm:pt>
    <dgm:pt modelId="{5772C402-328A-4F21-A184-614F872736F3}" type="sibTrans" cxnId="{B483ED34-5D71-4B98-9B3E-4181415C5398}">
      <dgm:prSet/>
      <dgm:spPr/>
      <dgm:t>
        <a:bodyPr/>
        <a:lstStyle/>
        <a:p>
          <a:endParaRPr lang="en-US"/>
        </a:p>
      </dgm:t>
    </dgm:pt>
    <dgm:pt modelId="{1EC98B42-5273-42B9-B37C-7095A59DF80F}">
      <dgm:prSet phldrT="[Text]" custT="1"/>
      <dgm:spPr/>
      <dgm:t>
        <a:bodyPr/>
        <a:lstStyle/>
        <a:p>
          <a:r>
            <a:rPr lang="en-US" sz="2800" dirty="0" err="1"/>
            <a:t>Optional.ifPresent</a:t>
          </a:r>
          <a:r>
            <a:rPr lang="en-US" sz="2800" dirty="0"/>
            <a:t> </a:t>
          </a:r>
          <a:r>
            <a:rPr lang="en-US" sz="2800" dirty="0">
              <a:sym typeface="Wingdings" panose="05000000000000000000" pitchFamily="2" charset="2"/>
            </a:rPr>
            <a:t> Consumer&lt;?&gt;</a:t>
          </a:r>
          <a:endParaRPr lang="en-US" sz="2800" dirty="0"/>
        </a:p>
      </dgm:t>
    </dgm:pt>
    <dgm:pt modelId="{DC6EB3F8-C37F-4652-8D0C-EEC7F3A03133}" type="parTrans" cxnId="{F7AF6D9A-9687-4617-9E03-D42B930593B1}">
      <dgm:prSet/>
      <dgm:spPr/>
      <dgm:t>
        <a:bodyPr/>
        <a:lstStyle/>
        <a:p>
          <a:endParaRPr lang="en-US"/>
        </a:p>
      </dgm:t>
    </dgm:pt>
    <dgm:pt modelId="{F0C9AEA4-6654-45B0-9F04-557B82DDC8B3}" type="sibTrans" cxnId="{F7AF6D9A-9687-4617-9E03-D42B930593B1}">
      <dgm:prSet/>
      <dgm:spPr/>
      <dgm:t>
        <a:bodyPr/>
        <a:lstStyle/>
        <a:p>
          <a:endParaRPr lang="en-US"/>
        </a:p>
      </dgm:t>
    </dgm:pt>
    <dgm:pt modelId="{9DF1455E-7DE3-444D-A54B-82786A6AC559}">
      <dgm:prSet phldrT="[Text]" custT="1"/>
      <dgm:spPr/>
      <dgm:t>
        <a:bodyPr/>
        <a:lstStyle/>
        <a:p>
          <a:r>
            <a:rPr lang="en-US" sz="2800" dirty="0"/>
            <a:t>Terminal Op -&gt; min(Comparator&lt;?&gt;)</a:t>
          </a:r>
        </a:p>
      </dgm:t>
    </dgm:pt>
    <dgm:pt modelId="{66CE25B5-903E-4F64-97B9-B448DCB4C9BD}" type="parTrans" cxnId="{83C7ECF9-5B05-4DE1-B323-AAF644AA69A0}">
      <dgm:prSet/>
      <dgm:spPr/>
      <dgm:t>
        <a:bodyPr/>
        <a:lstStyle/>
        <a:p>
          <a:endParaRPr lang="en-US"/>
        </a:p>
      </dgm:t>
    </dgm:pt>
    <dgm:pt modelId="{C6A27128-610B-4116-9FDB-883A3BA3F78F}" type="sibTrans" cxnId="{83C7ECF9-5B05-4DE1-B323-AAF644AA69A0}">
      <dgm:prSet/>
      <dgm:spPr/>
      <dgm:t>
        <a:bodyPr/>
        <a:lstStyle/>
        <a:p>
          <a:endParaRPr lang="en-US"/>
        </a:p>
      </dgm:t>
    </dgm:pt>
    <dgm:pt modelId="{3C70D4FE-2C0D-43E7-9ADD-4C2A4AAC1082}">
      <dgm:prSet phldrT="[Text]" custT="1"/>
      <dgm:spPr/>
      <dgm:t>
        <a:bodyPr/>
        <a:lstStyle/>
        <a:p>
          <a:r>
            <a:rPr lang="en-US" sz="2800" dirty="0" err="1"/>
            <a:t>Stream.iterate</a:t>
          </a:r>
          <a:r>
            <a:rPr lang="en-US" sz="2800" dirty="0"/>
            <a:t> </a:t>
          </a:r>
          <a:r>
            <a:rPr lang="en-US" sz="2800" dirty="0">
              <a:sym typeface="Wingdings" panose="05000000000000000000" pitchFamily="2" charset="2"/>
            </a:rPr>
            <a:t> </a:t>
          </a:r>
          <a:r>
            <a:rPr lang="en-US" sz="3200" dirty="0">
              <a:sym typeface="Wingdings" panose="05000000000000000000" pitchFamily="2" charset="2"/>
            </a:rPr>
            <a:t>∞</a:t>
          </a:r>
          <a:endParaRPr lang="en-US" sz="2800" dirty="0"/>
        </a:p>
      </dgm:t>
    </dgm:pt>
    <dgm:pt modelId="{922B3F04-DB51-44D5-97DF-334D2AFB7009}" type="parTrans" cxnId="{3B5556B6-1BD2-4F2E-BAF6-BB23F7EF4F82}">
      <dgm:prSet/>
      <dgm:spPr/>
      <dgm:t>
        <a:bodyPr/>
        <a:lstStyle/>
        <a:p>
          <a:endParaRPr lang="en-US"/>
        </a:p>
      </dgm:t>
    </dgm:pt>
    <dgm:pt modelId="{57ED2D91-D3D1-469A-9A75-251203C89446}" type="sibTrans" cxnId="{3B5556B6-1BD2-4F2E-BAF6-BB23F7EF4F82}">
      <dgm:prSet/>
      <dgm:spPr/>
      <dgm:t>
        <a:bodyPr/>
        <a:lstStyle/>
        <a:p>
          <a:endParaRPr lang="en-US"/>
        </a:p>
      </dgm:t>
    </dgm:pt>
    <dgm:pt modelId="{B2B226FE-B7A1-4717-B1D8-98142C8E383A}">
      <dgm:prSet phldrT="[Text]" custT="1"/>
      <dgm:spPr/>
      <dgm:t>
        <a:bodyPr/>
        <a:lstStyle/>
        <a:p>
          <a:r>
            <a:rPr lang="en-US" sz="2800" dirty="0"/>
            <a:t>Intermediate Ops </a:t>
          </a:r>
          <a:r>
            <a:rPr lang="en-US" sz="2800" dirty="0">
              <a:sym typeface="Wingdings" panose="05000000000000000000" pitchFamily="2" charset="2"/>
            </a:rPr>
            <a:t> m</a:t>
          </a:r>
          <a:r>
            <a:rPr lang="en-US" sz="2800" dirty="0"/>
            <a:t>ap | filter</a:t>
          </a:r>
        </a:p>
      </dgm:t>
    </dgm:pt>
    <dgm:pt modelId="{3A792796-591A-4BC7-9C5B-89C5B5DE94ED}" type="parTrans" cxnId="{E86FBC7C-BD76-48AF-8827-77DAC127A492}">
      <dgm:prSet/>
      <dgm:spPr/>
    </dgm:pt>
    <dgm:pt modelId="{A0AF8730-7C9A-4E75-A922-7FE8E5E2207E}" type="sibTrans" cxnId="{E86FBC7C-BD76-48AF-8827-77DAC127A492}">
      <dgm:prSet/>
      <dgm:spPr/>
    </dgm:pt>
    <dgm:pt modelId="{E0F36A4D-A3EA-4F45-823C-6E90E5CFB8D7}" type="pres">
      <dgm:prSet presAssocID="{5506C870-CE92-4830-9EF4-1A96EE136227}" presName="linear" presStyleCnt="0">
        <dgm:presLayoutVars>
          <dgm:animLvl val="lvl"/>
          <dgm:resizeHandles val="exact"/>
        </dgm:presLayoutVars>
      </dgm:prSet>
      <dgm:spPr/>
    </dgm:pt>
    <dgm:pt modelId="{8DC4E6B3-B430-4C50-A68C-21D8C322240C}" type="pres">
      <dgm:prSet presAssocID="{5793C991-2BC7-42A9-AE08-A28C4BE9CF75}" presName="parentText" presStyleLbl="node1" presStyleIdx="0" presStyleCnt="5" custLinFactNeighborX="76" custLinFactNeighborY="2786">
        <dgm:presLayoutVars>
          <dgm:chMax val="0"/>
          <dgm:bulletEnabled val="1"/>
        </dgm:presLayoutVars>
      </dgm:prSet>
      <dgm:spPr/>
    </dgm:pt>
    <dgm:pt modelId="{BF62F738-2643-4D88-B324-8A2BEE81FD14}" type="pres">
      <dgm:prSet presAssocID="{5772C402-328A-4F21-A184-614F872736F3}" presName="spacer" presStyleCnt="0"/>
      <dgm:spPr/>
    </dgm:pt>
    <dgm:pt modelId="{C407375E-C233-49AA-8745-B5868AA685CE}" type="pres">
      <dgm:prSet presAssocID="{B2B226FE-B7A1-4717-B1D8-98142C8E38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25FE2B-FE0B-475B-AD02-BF883D77D701}" type="pres">
      <dgm:prSet presAssocID="{A0AF8730-7C9A-4E75-A922-7FE8E5E2207E}" presName="spacer" presStyleCnt="0"/>
      <dgm:spPr/>
    </dgm:pt>
    <dgm:pt modelId="{043B946A-D6E7-44E3-ACF8-160115468CD9}" type="pres">
      <dgm:prSet presAssocID="{9DF1455E-7DE3-444D-A54B-82786A6AC5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E26D4F-875C-4D34-B33D-C407B8F80966}" type="pres">
      <dgm:prSet presAssocID="{C6A27128-610B-4116-9FDB-883A3BA3F78F}" presName="spacer" presStyleCnt="0"/>
      <dgm:spPr/>
    </dgm:pt>
    <dgm:pt modelId="{52CE6CAF-4AE6-4633-AA15-6C1562574EB3}" type="pres">
      <dgm:prSet presAssocID="{1EC98B42-5273-42B9-B37C-7095A59DF8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2E105F-5FA6-4CF8-A094-5833AE647F11}" type="pres">
      <dgm:prSet presAssocID="{F0C9AEA4-6654-45B0-9F04-557B82DDC8B3}" presName="spacer" presStyleCnt="0"/>
      <dgm:spPr/>
    </dgm:pt>
    <dgm:pt modelId="{E237505A-63D0-4B3D-945F-DCD6C5A2791D}" type="pres">
      <dgm:prSet presAssocID="{3C70D4FE-2C0D-43E7-9ADD-4C2A4AAC10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C5FF19-589D-40EB-BA69-246AFB19FF93}" type="presOf" srcId="{5793C991-2BC7-42A9-AE08-A28C4BE9CF75}" destId="{8DC4E6B3-B430-4C50-A68C-21D8C322240C}" srcOrd="0" destOrd="0" presId="urn:microsoft.com/office/officeart/2005/8/layout/vList2"/>
    <dgm:cxn modelId="{5B9F4524-AD6C-4E6D-BEA7-E5EB2A5C2DEE}" type="presOf" srcId="{3C70D4FE-2C0D-43E7-9ADD-4C2A4AAC1082}" destId="{E237505A-63D0-4B3D-945F-DCD6C5A2791D}" srcOrd="0" destOrd="0" presId="urn:microsoft.com/office/officeart/2005/8/layout/vList2"/>
    <dgm:cxn modelId="{B483ED34-5D71-4B98-9B3E-4181415C5398}" srcId="{5506C870-CE92-4830-9EF4-1A96EE136227}" destId="{5793C991-2BC7-42A9-AE08-A28C4BE9CF75}" srcOrd="0" destOrd="0" parTransId="{2CFD89B4-9F74-4DC6-9CD9-37FBA59457EC}" sibTransId="{5772C402-328A-4F21-A184-614F872736F3}"/>
    <dgm:cxn modelId="{91186252-E657-4AF7-B9DD-83F5EDC55D61}" type="presOf" srcId="{B2B226FE-B7A1-4717-B1D8-98142C8E383A}" destId="{C407375E-C233-49AA-8745-B5868AA685CE}" srcOrd="0" destOrd="0" presId="urn:microsoft.com/office/officeart/2005/8/layout/vList2"/>
    <dgm:cxn modelId="{7519B756-1BDD-44FE-8E25-A8C951CE14FE}" type="presOf" srcId="{9DF1455E-7DE3-444D-A54B-82786A6AC559}" destId="{043B946A-D6E7-44E3-ACF8-160115468CD9}" srcOrd="0" destOrd="0" presId="urn:microsoft.com/office/officeart/2005/8/layout/vList2"/>
    <dgm:cxn modelId="{E86FBC7C-BD76-48AF-8827-77DAC127A492}" srcId="{5506C870-CE92-4830-9EF4-1A96EE136227}" destId="{B2B226FE-B7A1-4717-B1D8-98142C8E383A}" srcOrd="1" destOrd="0" parTransId="{3A792796-591A-4BC7-9C5B-89C5B5DE94ED}" sibTransId="{A0AF8730-7C9A-4E75-A922-7FE8E5E2207E}"/>
    <dgm:cxn modelId="{F7AF6D9A-9687-4617-9E03-D42B930593B1}" srcId="{5506C870-CE92-4830-9EF4-1A96EE136227}" destId="{1EC98B42-5273-42B9-B37C-7095A59DF80F}" srcOrd="3" destOrd="0" parTransId="{DC6EB3F8-C37F-4652-8D0C-EEC7F3A03133}" sibTransId="{F0C9AEA4-6654-45B0-9F04-557B82DDC8B3}"/>
    <dgm:cxn modelId="{3B5556B6-1BD2-4F2E-BAF6-BB23F7EF4F82}" srcId="{5506C870-CE92-4830-9EF4-1A96EE136227}" destId="{3C70D4FE-2C0D-43E7-9ADD-4C2A4AAC1082}" srcOrd="4" destOrd="0" parTransId="{922B3F04-DB51-44D5-97DF-334D2AFB7009}" sibTransId="{57ED2D91-D3D1-469A-9A75-251203C89446}"/>
    <dgm:cxn modelId="{74619ADB-8772-479F-98B7-6DD3DE502A4A}" type="presOf" srcId="{1EC98B42-5273-42B9-B37C-7095A59DF80F}" destId="{52CE6CAF-4AE6-4633-AA15-6C1562574EB3}" srcOrd="0" destOrd="0" presId="urn:microsoft.com/office/officeart/2005/8/layout/vList2"/>
    <dgm:cxn modelId="{25B835E2-3949-4687-A918-A7E63478A683}" type="presOf" srcId="{5506C870-CE92-4830-9EF4-1A96EE136227}" destId="{E0F36A4D-A3EA-4F45-823C-6E90E5CFB8D7}" srcOrd="0" destOrd="0" presId="urn:microsoft.com/office/officeart/2005/8/layout/vList2"/>
    <dgm:cxn modelId="{83C7ECF9-5B05-4DE1-B323-AAF644AA69A0}" srcId="{5506C870-CE92-4830-9EF4-1A96EE136227}" destId="{9DF1455E-7DE3-444D-A54B-82786A6AC559}" srcOrd="2" destOrd="0" parTransId="{66CE25B5-903E-4F64-97B9-B448DCB4C9BD}" sibTransId="{C6A27128-610B-4116-9FDB-883A3BA3F78F}"/>
    <dgm:cxn modelId="{9C7E3D2F-A3AC-4B94-A564-1748BD0D2886}" type="presParOf" srcId="{E0F36A4D-A3EA-4F45-823C-6E90E5CFB8D7}" destId="{8DC4E6B3-B430-4C50-A68C-21D8C322240C}" srcOrd="0" destOrd="0" presId="urn:microsoft.com/office/officeart/2005/8/layout/vList2"/>
    <dgm:cxn modelId="{3EF548D0-BE64-4A0E-AE7D-7A09EEF15A17}" type="presParOf" srcId="{E0F36A4D-A3EA-4F45-823C-6E90E5CFB8D7}" destId="{BF62F738-2643-4D88-B324-8A2BEE81FD14}" srcOrd="1" destOrd="0" presId="urn:microsoft.com/office/officeart/2005/8/layout/vList2"/>
    <dgm:cxn modelId="{B47B21C1-E6B1-4CB1-98AA-2B5DD63FC2D2}" type="presParOf" srcId="{E0F36A4D-A3EA-4F45-823C-6E90E5CFB8D7}" destId="{C407375E-C233-49AA-8745-B5868AA685CE}" srcOrd="2" destOrd="0" presId="urn:microsoft.com/office/officeart/2005/8/layout/vList2"/>
    <dgm:cxn modelId="{2DE72FA8-ED67-4A72-BC3F-72D6F9B4F142}" type="presParOf" srcId="{E0F36A4D-A3EA-4F45-823C-6E90E5CFB8D7}" destId="{C525FE2B-FE0B-475B-AD02-BF883D77D701}" srcOrd="3" destOrd="0" presId="urn:microsoft.com/office/officeart/2005/8/layout/vList2"/>
    <dgm:cxn modelId="{1258D3E3-9FAB-4846-8C50-C2D1223AABBE}" type="presParOf" srcId="{E0F36A4D-A3EA-4F45-823C-6E90E5CFB8D7}" destId="{043B946A-D6E7-44E3-ACF8-160115468CD9}" srcOrd="4" destOrd="0" presId="urn:microsoft.com/office/officeart/2005/8/layout/vList2"/>
    <dgm:cxn modelId="{B839B490-CC1C-448C-A95A-0D7A7337F8B3}" type="presParOf" srcId="{E0F36A4D-A3EA-4F45-823C-6E90E5CFB8D7}" destId="{92E26D4F-875C-4D34-B33D-C407B8F80966}" srcOrd="5" destOrd="0" presId="urn:microsoft.com/office/officeart/2005/8/layout/vList2"/>
    <dgm:cxn modelId="{B129EE3C-9316-4239-AA43-054E20E51891}" type="presParOf" srcId="{E0F36A4D-A3EA-4F45-823C-6E90E5CFB8D7}" destId="{52CE6CAF-4AE6-4633-AA15-6C1562574EB3}" srcOrd="6" destOrd="0" presId="urn:microsoft.com/office/officeart/2005/8/layout/vList2"/>
    <dgm:cxn modelId="{1BFF1D2E-F841-41BA-BA4B-168974B37E4F}" type="presParOf" srcId="{E0F36A4D-A3EA-4F45-823C-6E90E5CFB8D7}" destId="{8F2E105F-5FA6-4CF8-A094-5833AE647F11}" srcOrd="7" destOrd="0" presId="urn:microsoft.com/office/officeart/2005/8/layout/vList2"/>
    <dgm:cxn modelId="{6FF75859-FE85-48CE-A174-FEF394AB59BF}" type="presParOf" srcId="{E0F36A4D-A3EA-4F45-823C-6E90E5CFB8D7}" destId="{E237505A-63D0-4B3D-945F-DCD6C5A279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0065C-631D-47AA-BC65-86E85FBA5D97}">
      <dsp:nvSpPr>
        <dsp:cNvPr id="0" name=""/>
        <dsp:cNvSpPr/>
      </dsp:nvSpPr>
      <dsp:spPr>
        <a:xfrm>
          <a:off x="0" y="394951"/>
          <a:ext cx="6096000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3A3E58-2BCC-4187-926E-715350850A2A}">
      <dsp:nvSpPr>
        <dsp:cNvPr id="0" name=""/>
        <dsp:cNvSpPr/>
      </dsp:nvSpPr>
      <dsp:spPr>
        <a:xfrm>
          <a:off x="320210" y="70231"/>
          <a:ext cx="532542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/>
              <a:ea typeface="+mn-ea"/>
              <a:cs typeface="+mn-cs"/>
            </a:rPr>
            <a:t>1. 4 x Multiple-choice answers</a:t>
          </a:r>
          <a:endParaRPr lang="en-US" sz="2800" kern="1200" dirty="0"/>
        </a:p>
      </dsp:txBody>
      <dsp:txXfrm>
        <a:off x="351913" y="101934"/>
        <a:ext cx="5262016" cy="586034"/>
      </dsp:txXfrm>
    </dsp:sp>
    <dsp:sp modelId="{95EB07E3-F5C4-4C78-BA26-96854E0D210D}">
      <dsp:nvSpPr>
        <dsp:cNvPr id="0" name=""/>
        <dsp:cNvSpPr/>
      </dsp:nvSpPr>
      <dsp:spPr>
        <a:xfrm>
          <a:off x="0" y="1392871"/>
          <a:ext cx="6096000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FD95D-EEB2-44AD-A157-4FA3914E7981}">
      <dsp:nvSpPr>
        <dsp:cNvPr id="0" name=""/>
        <dsp:cNvSpPr/>
      </dsp:nvSpPr>
      <dsp:spPr>
        <a:xfrm>
          <a:off x="304800" y="1068151"/>
          <a:ext cx="532542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2. 2</a:t>
          </a:r>
          <a:r>
            <a:rPr lang="en-US" sz="2800" kern="1200" baseline="-25000" dirty="0"/>
            <a:t>m</a:t>
          </a:r>
          <a:r>
            <a:rPr lang="en-US" sz="2800" kern="1200" dirty="0"/>
            <a:t> 30</a:t>
          </a:r>
          <a:r>
            <a:rPr lang="en-US" sz="2800" kern="1200" baseline="-25000" dirty="0"/>
            <a:t>s</a:t>
          </a:r>
          <a:r>
            <a:rPr lang="en-US" sz="2800" kern="1200" dirty="0"/>
            <a:t> per Challenge</a:t>
          </a:r>
        </a:p>
      </dsp:txBody>
      <dsp:txXfrm>
        <a:off x="336503" y="1099854"/>
        <a:ext cx="5262016" cy="586034"/>
      </dsp:txXfrm>
    </dsp:sp>
    <dsp:sp modelId="{92F4DE21-8E5A-4243-A8EA-85A52D204E38}">
      <dsp:nvSpPr>
        <dsp:cNvPr id="0" name=""/>
        <dsp:cNvSpPr/>
      </dsp:nvSpPr>
      <dsp:spPr>
        <a:xfrm>
          <a:off x="0" y="2390791"/>
          <a:ext cx="6096000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F7D691-CC59-4E85-893F-937A5BCFA024}">
      <dsp:nvSpPr>
        <dsp:cNvPr id="0" name=""/>
        <dsp:cNvSpPr/>
      </dsp:nvSpPr>
      <dsp:spPr>
        <a:xfrm>
          <a:off x="304800" y="2066071"/>
          <a:ext cx="532542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Teams of two</a:t>
          </a:r>
        </a:p>
      </dsp:txBody>
      <dsp:txXfrm>
        <a:off x="336503" y="2097774"/>
        <a:ext cx="5262016" cy="586034"/>
      </dsp:txXfrm>
    </dsp:sp>
    <dsp:sp modelId="{4F3A7B1F-BDCA-4CDF-AAA4-0288DCDC38B6}">
      <dsp:nvSpPr>
        <dsp:cNvPr id="0" name=""/>
        <dsp:cNvSpPr/>
      </dsp:nvSpPr>
      <dsp:spPr>
        <a:xfrm>
          <a:off x="0" y="3388711"/>
          <a:ext cx="6096000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64BBD2-5295-45BA-83C2-A9FC82E434EA}">
      <dsp:nvSpPr>
        <dsp:cNvPr id="0" name=""/>
        <dsp:cNvSpPr/>
      </dsp:nvSpPr>
      <dsp:spPr>
        <a:xfrm>
          <a:off x="304800" y="3063991"/>
          <a:ext cx="532542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</a:t>
          </a:r>
          <a:r>
            <a:rPr lang="en-US" sz="2300" kern="1200" dirty="0"/>
            <a:t>Prize for the most correct answers</a:t>
          </a:r>
        </a:p>
      </dsp:txBody>
      <dsp:txXfrm>
        <a:off x="336503" y="3095694"/>
        <a:ext cx="5262016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7B7A3-E521-4209-9C52-06F9B6AC3163}">
      <dsp:nvSpPr>
        <dsp:cNvPr id="0" name=""/>
        <dsp:cNvSpPr/>
      </dsp:nvSpPr>
      <dsp:spPr>
        <a:xfrm>
          <a:off x="335980" y="0"/>
          <a:ext cx="1919888" cy="19198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3489-81A4-4FFA-97E2-BBFF1B0E9437}">
      <dsp:nvSpPr>
        <dsp:cNvPr id="0" name=""/>
        <dsp:cNvSpPr/>
      </dsp:nvSpPr>
      <dsp:spPr>
        <a:xfrm>
          <a:off x="1295924" y="192176"/>
          <a:ext cx="1247927" cy="3412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private</a:t>
          </a:r>
        </a:p>
      </dsp:txBody>
      <dsp:txXfrm>
        <a:off x="1312581" y="208833"/>
        <a:ext cx="1214613" cy="307916"/>
      </dsp:txXfrm>
    </dsp:sp>
    <dsp:sp modelId="{10C828CB-39A3-4397-9FC6-CFDFC850CD7D}">
      <dsp:nvSpPr>
        <dsp:cNvPr id="0" name=""/>
        <dsp:cNvSpPr/>
      </dsp:nvSpPr>
      <dsp:spPr>
        <a:xfrm>
          <a:off x="1295924" y="576060"/>
          <a:ext cx="1247927" cy="3412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default (package)</a:t>
          </a:r>
        </a:p>
      </dsp:txBody>
      <dsp:txXfrm>
        <a:off x="1312581" y="592717"/>
        <a:ext cx="1214613" cy="307916"/>
      </dsp:txXfrm>
    </dsp:sp>
    <dsp:sp modelId="{071618B8-EC57-49FE-98BA-7618978AEF83}">
      <dsp:nvSpPr>
        <dsp:cNvPr id="0" name=""/>
        <dsp:cNvSpPr/>
      </dsp:nvSpPr>
      <dsp:spPr>
        <a:xfrm>
          <a:off x="1295924" y="959943"/>
          <a:ext cx="1247927" cy="3412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protected</a:t>
          </a:r>
        </a:p>
      </dsp:txBody>
      <dsp:txXfrm>
        <a:off x="1312581" y="976600"/>
        <a:ext cx="1214613" cy="307916"/>
      </dsp:txXfrm>
    </dsp:sp>
    <dsp:sp modelId="{662086C3-8507-4660-AEE4-D647CF00D484}">
      <dsp:nvSpPr>
        <dsp:cNvPr id="0" name=""/>
        <dsp:cNvSpPr/>
      </dsp:nvSpPr>
      <dsp:spPr>
        <a:xfrm>
          <a:off x="1295924" y="1343827"/>
          <a:ext cx="1247927" cy="3412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public</a:t>
          </a:r>
        </a:p>
      </dsp:txBody>
      <dsp:txXfrm>
        <a:off x="1312581" y="1360484"/>
        <a:ext cx="1214613" cy="307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55077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Overriding</a:t>
          </a:r>
        </a:p>
      </dsp:txBody>
      <dsp:txXfrm>
        <a:off x="44549" y="595328"/>
        <a:ext cx="6006902" cy="823502"/>
      </dsp:txXfrm>
    </dsp:sp>
    <dsp:sp modelId="{396EB274-062C-469E-BFCA-C217F77E74E8}">
      <dsp:nvSpPr>
        <dsp:cNvPr id="0" name=""/>
        <dsp:cNvSpPr/>
      </dsp:nvSpPr>
      <dsp:spPr>
        <a:xfrm>
          <a:off x="0" y="157570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Overloading</a:t>
          </a:r>
        </a:p>
      </dsp:txBody>
      <dsp:txXfrm>
        <a:off x="44549" y="1620249"/>
        <a:ext cx="6006902" cy="823502"/>
      </dsp:txXfrm>
    </dsp:sp>
    <dsp:sp modelId="{52CE6CAF-4AE6-4633-AA15-6C1562574EB3}">
      <dsp:nvSpPr>
        <dsp:cNvPr id="0" name=""/>
        <dsp:cNvSpPr/>
      </dsp:nvSpPr>
      <dsp:spPr>
        <a:xfrm>
          <a:off x="0" y="260062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Virtual Method Invocation</a:t>
          </a:r>
        </a:p>
      </dsp:txBody>
      <dsp:txXfrm>
        <a:off x="44549" y="2645169"/>
        <a:ext cx="6006902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19059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String Pool</a:t>
          </a:r>
        </a:p>
      </dsp:txBody>
      <dsp:txXfrm>
        <a:off x="60542" y="79601"/>
        <a:ext cx="5974916" cy="1119116"/>
      </dsp:txXfrm>
    </dsp:sp>
    <dsp:sp modelId="{396EB274-062C-469E-BFCA-C217F77E74E8}">
      <dsp:nvSpPr>
        <dsp:cNvPr id="0" name=""/>
        <dsp:cNvSpPr/>
      </dsp:nvSpPr>
      <dsp:spPr>
        <a:xfrm>
          <a:off x="0" y="1411899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Immutable Strings</a:t>
          </a:r>
        </a:p>
      </dsp:txBody>
      <dsp:txXfrm>
        <a:off x="60542" y="1472441"/>
        <a:ext cx="5974916" cy="1119116"/>
      </dsp:txXfrm>
    </dsp:sp>
    <dsp:sp modelId="{52CE6CAF-4AE6-4633-AA15-6C1562574EB3}">
      <dsp:nvSpPr>
        <dsp:cNvPr id="0" name=""/>
        <dsp:cNvSpPr/>
      </dsp:nvSpPr>
      <dsp:spPr>
        <a:xfrm>
          <a:off x="0" y="2804740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== != equals</a:t>
          </a:r>
        </a:p>
      </dsp:txBody>
      <dsp:txXfrm>
        <a:off x="60542" y="2865282"/>
        <a:ext cx="5974916" cy="1119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210986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Generic Type declarations</a:t>
          </a:r>
        </a:p>
      </dsp:txBody>
      <dsp:txXfrm>
        <a:off x="41123" y="252109"/>
        <a:ext cx="6013754" cy="760154"/>
      </dsp:txXfrm>
    </dsp:sp>
    <dsp:sp modelId="{396EB274-062C-469E-BFCA-C217F77E74E8}">
      <dsp:nvSpPr>
        <dsp:cNvPr id="0" name=""/>
        <dsp:cNvSpPr/>
      </dsp:nvSpPr>
      <dsp:spPr>
        <a:xfrm>
          <a:off x="0" y="1137759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names</a:t>
          </a:r>
        </a:p>
      </dsp:txBody>
      <dsp:txXfrm>
        <a:off x="41123" y="1178882"/>
        <a:ext cx="6013754" cy="760154"/>
      </dsp:txXfrm>
    </dsp:sp>
    <dsp:sp modelId="{9CE650BC-4E91-4338-96D5-DDEDCA90B14A}">
      <dsp:nvSpPr>
        <dsp:cNvPr id="0" name=""/>
        <dsp:cNvSpPr/>
      </dsp:nvSpPr>
      <dsp:spPr>
        <a:xfrm>
          <a:off x="0" y="2083840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 loop structure</a:t>
          </a:r>
        </a:p>
      </dsp:txBody>
      <dsp:txXfrm>
        <a:off x="41123" y="2124963"/>
        <a:ext cx="6013754" cy="760154"/>
      </dsp:txXfrm>
    </dsp:sp>
    <dsp:sp modelId="{3813E375-2796-4825-BB65-43FE32F75A3D}">
      <dsp:nvSpPr>
        <dsp:cNvPr id="0" name=""/>
        <dsp:cNvSpPr/>
      </dsp:nvSpPr>
      <dsp:spPr>
        <a:xfrm>
          <a:off x="0" y="3029920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Uncommon reserved words</a:t>
          </a:r>
        </a:p>
      </dsp:txBody>
      <dsp:txXfrm>
        <a:off x="41123" y="3071043"/>
        <a:ext cx="6013754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Functional Interface</a:t>
          </a:r>
        </a:p>
      </dsp:txBody>
      <dsp:txXfrm>
        <a:off x="44549" y="82868"/>
        <a:ext cx="6006902" cy="823502"/>
      </dsp:txXfrm>
    </dsp:sp>
    <dsp:sp modelId="{396EB274-062C-469E-BFCA-C217F77E74E8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Default Methods</a:t>
          </a:r>
        </a:p>
      </dsp:txBody>
      <dsp:txXfrm>
        <a:off x="44549" y="1107788"/>
        <a:ext cx="6006902" cy="823502"/>
      </dsp:txXfrm>
    </dsp:sp>
    <dsp:sp modelId="{52CE6CAF-4AE6-4633-AA15-6C1562574EB3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Lambda Syntax</a:t>
          </a:r>
        </a:p>
      </dsp:txBody>
      <dsp:txXfrm>
        <a:off x="44549" y="2132708"/>
        <a:ext cx="6006902" cy="823502"/>
      </dsp:txXfrm>
    </dsp:sp>
    <dsp:sp modelId="{DEE16D0A-0456-4FAA-B617-7F3749B9CF69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Reference</a:t>
          </a:r>
        </a:p>
      </dsp:txBody>
      <dsp:txXfrm>
        <a:off x="44549" y="3157629"/>
        <a:ext cx="6006902" cy="823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80393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Widening</a:t>
          </a:r>
        </a:p>
      </dsp:txBody>
      <dsp:txXfrm>
        <a:off x="60542" y="140935"/>
        <a:ext cx="5974916" cy="1119116"/>
      </dsp:txXfrm>
    </dsp:sp>
    <dsp:sp modelId="{396EB274-062C-469E-BFCA-C217F77E74E8}">
      <dsp:nvSpPr>
        <dsp:cNvPr id="0" name=""/>
        <dsp:cNvSpPr/>
      </dsp:nvSpPr>
      <dsp:spPr>
        <a:xfrm>
          <a:off x="0" y="1411899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Boxing</a:t>
          </a:r>
        </a:p>
      </dsp:txBody>
      <dsp:txXfrm>
        <a:off x="60542" y="1472441"/>
        <a:ext cx="5974916" cy="1119116"/>
      </dsp:txXfrm>
    </dsp:sp>
    <dsp:sp modelId="{52CE6CAF-4AE6-4633-AA15-6C1562574EB3}">
      <dsp:nvSpPr>
        <dsp:cNvPr id="0" name=""/>
        <dsp:cNvSpPr/>
      </dsp:nvSpPr>
      <dsp:spPr>
        <a:xfrm>
          <a:off x="0" y="2804740"/>
          <a:ext cx="60960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Var </a:t>
          </a:r>
          <a:r>
            <a:rPr lang="en-US" sz="5300" kern="1200" dirty="0" err="1"/>
            <a:t>args</a:t>
          </a:r>
          <a:endParaRPr lang="en-US" sz="5300" kern="1200" dirty="0"/>
        </a:p>
      </dsp:txBody>
      <dsp:txXfrm>
        <a:off x="60542" y="2865282"/>
        <a:ext cx="5974916" cy="1119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474820"/>
          <a:ext cx="6096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Thread Execution Order</a:t>
          </a:r>
        </a:p>
      </dsp:txBody>
      <dsp:txXfrm>
        <a:off x="46834" y="521654"/>
        <a:ext cx="6002332" cy="865732"/>
      </dsp:txXfrm>
    </dsp:sp>
    <dsp:sp modelId="{396EB274-062C-469E-BFCA-C217F77E74E8}">
      <dsp:nvSpPr>
        <dsp:cNvPr id="0" name=""/>
        <dsp:cNvSpPr/>
      </dsp:nvSpPr>
      <dsp:spPr>
        <a:xfrm>
          <a:off x="0" y="1552300"/>
          <a:ext cx="6096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Thread Priority</a:t>
          </a:r>
        </a:p>
      </dsp:txBody>
      <dsp:txXfrm>
        <a:off x="46834" y="1599134"/>
        <a:ext cx="6002332" cy="865732"/>
      </dsp:txXfrm>
    </dsp:sp>
    <dsp:sp modelId="{52CE6CAF-4AE6-4633-AA15-6C1562574EB3}">
      <dsp:nvSpPr>
        <dsp:cNvPr id="0" name=""/>
        <dsp:cNvSpPr/>
      </dsp:nvSpPr>
      <dsp:spPr>
        <a:xfrm>
          <a:off x="0" y="2629780"/>
          <a:ext cx="6096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Daemon Threads</a:t>
          </a:r>
        </a:p>
      </dsp:txBody>
      <dsp:txXfrm>
        <a:off x="46834" y="2676614"/>
        <a:ext cx="6002332" cy="865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740679"/>
          <a:ext cx="60960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HashMap</a:t>
          </a:r>
          <a:r>
            <a:rPr lang="en-US" sz="3400" kern="1200" dirty="0"/>
            <a:t> </a:t>
          </a:r>
          <a:r>
            <a:rPr lang="en-US" sz="3400" kern="1200" dirty="0">
              <a:sym typeface="Wingdings" panose="05000000000000000000" pitchFamily="2" charset="2"/>
            </a:rPr>
            <a:t>: equals/</a:t>
          </a:r>
          <a:r>
            <a:rPr lang="en-US" sz="3400" kern="1200" dirty="0" err="1"/>
            <a:t>hashCode</a:t>
          </a:r>
          <a:endParaRPr lang="en-US" sz="3400" kern="1200" dirty="0"/>
        </a:p>
      </dsp:txBody>
      <dsp:txXfrm>
        <a:off x="38838" y="779517"/>
        <a:ext cx="6018324" cy="717924"/>
      </dsp:txXfrm>
    </dsp:sp>
    <dsp:sp modelId="{396EB274-062C-469E-BFCA-C217F77E74E8}">
      <dsp:nvSpPr>
        <dsp:cNvPr id="0" name=""/>
        <dsp:cNvSpPr/>
      </dsp:nvSpPr>
      <dsp:spPr>
        <a:xfrm>
          <a:off x="0" y="1634199"/>
          <a:ext cx="60960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LinkedHashMap</a:t>
          </a:r>
          <a:endParaRPr lang="en-US" sz="3400" kern="1200" dirty="0"/>
        </a:p>
      </dsp:txBody>
      <dsp:txXfrm>
        <a:off x="38838" y="1673037"/>
        <a:ext cx="6018324" cy="717924"/>
      </dsp:txXfrm>
    </dsp:sp>
    <dsp:sp modelId="{52CE6CAF-4AE6-4633-AA15-6C1562574EB3}">
      <dsp:nvSpPr>
        <dsp:cNvPr id="0" name=""/>
        <dsp:cNvSpPr/>
      </dsp:nvSpPr>
      <dsp:spPr>
        <a:xfrm>
          <a:off x="0" y="2527719"/>
          <a:ext cx="60960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Map.forEach</a:t>
          </a:r>
          <a:r>
            <a:rPr lang="en-US" sz="3400" kern="1200" dirty="0"/>
            <a:t> </a:t>
          </a:r>
          <a:r>
            <a:rPr lang="en-US" sz="3400" kern="1200" dirty="0">
              <a:sym typeface="Wingdings" panose="05000000000000000000" pitchFamily="2" charset="2"/>
            </a:rPr>
            <a:t> </a:t>
          </a:r>
          <a:r>
            <a:rPr lang="en-US" sz="3400" kern="1200" dirty="0" err="1">
              <a:sym typeface="Wingdings" panose="05000000000000000000" pitchFamily="2" charset="2"/>
            </a:rPr>
            <a:t>BiConsumer</a:t>
          </a:r>
          <a:endParaRPr lang="en-US" sz="3400" kern="1200" dirty="0"/>
        </a:p>
      </dsp:txBody>
      <dsp:txXfrm>
        <a:off x="38838" y="2566557"/>
        <a:ext cx="6018324" cy="7179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27519"/>
          <a:ext cx="60960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TreeSet</a:t>
          </a:r>
          <a:endParaRPr lang="en-US" sz="3200" kern="1200" dirty="0"/>
        </a:p>
      </dsp:txBody>
      <dsp:txXfrm>
        <a:off x="43864" y="71383"/>
        <a:ext cx="6008272" cy="810832"/>
      </dsp:txXfrm>
    </dsp:sp>
    <dsp:sp modelId="{396EB274-062C-469E-BFCA-C217F77E74E8}">
      <dsp:nvSpPr>
        <dsp:cNvPr id="0" name=""/>
        <dsp:cNvSpPr/>
      </dsp:nvSpPr>
      <dsp:spPr>
        <a:xfrm>
          <a:off x="0" y="1064319"/>
          <a:ext cx="60960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Comparable&lt;?&gt; interface</a:t>
          </a:r>
        </a:p>
      </dsp:txBody>
      <dsp:txXfrm>
        <a:off x="43864" y="1108183"/>
        <a:ext cx="6008272" cy="810832"/>
      </dsp:txXfrm>
    </dsp:sp>
    <dsp:sp modelId="{BC59CD9B-0EC1-4F4E-A766-39D438EB77F4}">
      <dsp:nvSpPr>
        <dsp:cNvPr id="0" name=""/>
        <dsp:cNvSpPr/>
      </dsp:nvSpPr>
      <dsp:spPr>
        <a:xfrm>
          <a:off x="0" y="2101120"/>
          <a:ext cx="60960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TreeSet</a:t>
          </a:r>
          <a:r>
            <a:rPr lang="en-US" sz="3200" kern="1200" dirty="0"/>
            <a:t> &amp; Equals</a:t>
          </a:r>
        </a:p>
      </dsp:txBody>
      <dsp:txXfrm>
        <a:off x="43864" y="2144984"/>
        <a:ext cx="6008272" cy="810832"/>
      </dsp:txXfrm>
    </dsp:sp>
    <dsp:sp modelId="{52CE6CAF-4AE6-4633-AA15-6C1562574EB3}">
      <dsp:nvSpPr>
        <dsp:cNvPr id="0" name=""/>
        <dsp:cNvSpPr/>
      </dsp:nvSpPr>
      <dsp:spPr>
        <a:xfrm>
          <a:off x="0" y="3137920"/>
          <a:ext cx="60960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ArrayList.forEach</a:t>
          </a:r>
          <a:r>
            <a:rPr lang="en-US" sz="3200" kern="1200" dirty="0"/>
            <a:t> </a:t>
          </a:r>
          <a:r>
            <a:rPr lang="en-US" sz="3200" kern="1200" dirty="0">
              <a:sym typeface="Wingdings" panose="05000000000000000000" pitchFamily="2" charset="2"/>
            </a:rPr>
            <a:t> Consumer</a:t>
          </a:r>
          <a:endParaRPr lang="en-US" sz="3200" kern="1200" dirty="0"/>
        </a:p>
      </dsp:txBody>
      <dsp:txXfrm>
        <a:off x="43864" y="3181784"/>
        <a:ext cx="6008272" cy="8108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E6B3-B430-4C50-A68C-21D8C322240C}">
      <dsp:nvSpPr>
        <dsp:cNvPr id="0" name=""/>
        <dsp:cNvSpPr/>
      </dsp:nvSpPr>
      <dsp:spPr>
        <a:xfrm>
          <a:off x="0" y="37768"/>
          <a:ext cx="6096000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Streams</a:t>
          </a:r>
        </a:p>
      </dsp:txBody>
      <dsp:txXfrm>
        <a:off x="34726" y="72494"/>
        <a:ext cx="6026548" cy="641908"/>
      </dsp:txXfrm>
    </dsp:sp>
    <dsp:sp modelId="{C407375E-C233-49AA-8745-B5868AA685CE}">
      <dsp:nvSpPr>
        <dsp:cNvPr id="0" name=""/>
        <dsp:cNvSpPr/>
      </dsp:nvSpPr>
      <dsp:spPr>
        <a:xfrm>
          <a:off x="0" y="855519"/>
          <a:ext cx="6096000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Intermediate Ops </a:t>
          </a:r>
          <a:r>
            <a:rPr lang="en-US" sz="2800" kern="1200" dirty="0">
              <a:sym typeface="Wingdings" panose="05000000000000000000" pitchFamily="2" charset="2"/>
            </a:rPr>
            <a:t> m</a:t>
          </a:r>
          <a:r>
            <a:rPr lang="en-US" sz="2800" kern="1200" dirty="0"/>
            <a:t>ap | filter</a:t>
          </a:r>
        </a:p>
      </dsp:txBody>
      <dsp:txXfrm>
        <a:off x="34726" y="890245"/>
        <a:ext cx="6026548" cy="641908"/>
      </dsp:txXfrm>
    </dsp:sp>
    <dsp:sp modelId="{043B946A-D6E7-44E3-ACF8-160115468CD9}">
      <dsp:nvSpPr>
        <dsp:cNvPr id="0" name=""/>
        <dsp:cNvSpPr/>
      </dsp:nvSpPr>
      <dsp:spPr>
        <a:xfrm>
          <a:off x="0" y="1676319"/>
          <a:ext cx="6096000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Terminal Op -&gt; min(Comparator&lt;?&gt;)</a:t>
          </a:r>
        </a:p>
      </dsp:txBody>
      <dsp:txXfrm>
        <a:off x="34726" y="1711045"/>
        <a:ext cx="6026548" cy="641908"/>
      </dsp:txXfrm>
    </dsp:sp>
    <dsp:sp modelId="{52CE6CAF-4AE6-4633-AA15-6C1562574EB3}">
      <dsp:nvSpPr>
        <dsp:cNvPr id="0" name=""/>
        <dsp:cNvSpPr/>
      </dsp:nvSpPr>
      <dsp:spPr>
        <a:xfrm>
          <a:off x="0" y="2497120"/>
          <a:ext cx="6096000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Optional.ifPresent</a:t>
          </a:r>
          <a:r>
            <a:rPr lang="en-US" sz="2800" kern="1200" dirty="0"/>
            <a:t> </a:t>
          </a:r>
          <a:r>
            <a:rPr lang="en-US" sz="2800" kern="1200" dirty="0">
              <a:sym typeface="Wingdings" panose="05000000000000000000" pitchFamily="2" charset="2"/>
            </a:rPr>
            <a:t> Consumer&lt;?&gt;</a:t>
          </a:r>
          <a:endParaRPr lang="en-US" sz="2800" kern="1200" dirty="0"/>
        </a:p>
      </dsp:txBody>
      <dsp:txXfrm>
        <a:off x="34726" y="2531846"/>
        <a:ext cx="6026548" cy="641908"/>
      </dsp:txXfrm>
    </dsp:sp>
    <dsp:sp modelId="{E237505A-63D0-4B3D-945F-DCD6C5A2791D}">
      <dsp:nvSpPr>
        <dsp:cNvPr id="0" name=""/>
        <dsp:cNvSpPr/>
      </dsp:nvSpPr>
      <dsp:spPr>
        <a:xfrm>
          <a:off x="0" y="3317920"/>
          <a:ext cx="6096000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Stream.iterate</a:t>
          </a:r>
          <a:r>
            <a:rPr lang="en-US" sz="2800" kern="1200" dirty="0"/>
            <a:t> </a:t>
          </a:r>
          <a:r>
            <a:rPr lang="en-US" sz="2800" kern="1200" dirty="0">
              <a:sym typeface="Wingdings" panose="05000000000000000000" pitchFamily="2" charset="2"/>
            </a:rPr>
            <a:t> </a:t>
          </a:r>
          <a:r>
            <a:rPr lang="en-US" sz="3200" kern="1200" dirty="0">
              <a:sym typeface="Wingdings" panose="05000000000000000000" pitchFamily="2" charset="2"/>
            </a:rPr>
            <a:t>∞</a:t>
          </a:r>
          <a:endParaRPr lang="en-US" sz="2800" kern="1200" dirty="0"/>
        </a:p>
      </dsp:txBody>
      <dsp:txXfrm>
        <a:off x="34726" y="3352646"/>
        <a:ext cx="6026548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DC20043D-32A4-4B7D-8DB3-3D93BB2580CD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631C094-216A-4E0D-BFA6-94512D428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9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  <a:noFill/>
          <a:ln>
            <a:noFill/>
          </a:ln>
        </p:spPr>
        <p:txBody>
          <a:bodyPr wrap="square" lIns="96463" tIns="96463" rIns="96463" bIns="96463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184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34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dirty="0"/>
              <a:t>Thread</a:t>
            </a:r>
            <a:r>
              <a:rPr lang="en-GB" baseline="0" dirty="0"/>
              <a:t> execution order is indeterminate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Thread priority is only a preference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Daemon threads will not keep the </a:t>
            </a:r>
            <a:r>
              <a:rPr lang="en-GB" baseline="0" dirty="0" err="1"/>
              <a:t>jvm</a:t>
            </a:r>
            <a:r>
              <a:rPr lang="en-GB" baseline="0" dirty="0"/>
              <a:t> alive</a:t>
            </a:r>
          </a:p>
          <a:p>
            <a:pPr marL="663289" lvl="1" indent="-180897">
              <a:buFontTx/>
              <a:buChar char="-"/>
            </a:pPr>
            <a:r>
              <a:rPr lang="en-GB" baseline="0" dirty="0"/>
              <a:t>No output is possible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baseline="0" dirty="0" err="1"/>
              <a:t>System.exit</a:t>
            </a:r>
            <a:r>
              <a:rPr lang="en-GB" baseline="0" dirty="0"/>
              <a:t>(0) | </a:t>
            </a:r>
            <a:r>
              <a:rPr lang="en-GB" baseline="0" dirty="0" err="1"/>
              <a:t>Runtime.exit</a:t>
            </a:r>
            <a:r>
              <a:rPr lang="en-GB" baseline="0" dirty="0"/>
              <a:t>(0) or All threads that are </a:t>
            </a:r>
            <a:r>
              <a:rPr lang="en-GB" b="1" baseline="0" dirty="0"/>
              <a:t>not</a:t>
            </a:r>
            <a:r>
              <a:rPr lang="en-GB" baseline="0" dirty="0"/>
              <a:t> daemon threads have died</a:t>
            </a:r>
          </a:p>
          <a:p>
            <a:pPr marL="180897" indent="-180897">
              <a:buFontTx/>
              <a:buChar char="-"/>
            </a:pPr>
            <a:endParaRPr lang="en-IE" baseline="0" dirty="0"/>
          </a:p>
          <a:p>
            <a:pPr marL="180897" indent="-180897">
              <a:buFontTx/>
              <a:buChar char="-"/>
            </a:pP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/c/dev/projects/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javaone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-challenges/target</a:t>
            </a:r>
          </a:p>
          <a:p>
            <a:pPr marL="180897" marR="0" lvl="0" indent="-1808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</a:t>
            </a:r>
            <a:endParaRPr lang="en-GB" baseline="0" dirty="0"/>
          </a:p>
          <a:p>
            <a:pPr marL="180897" indent="-180897">
              <a:buFontTx/>
              <a:buChar char="-"/>
            </a:pP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com.javachallenges.ljc.ThreadChallenge;java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</a:t>
            </a:r>
            <a:r>
              <a:rPr lang="en-GB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com.javachallenges.ljc.ThreadChallenge</a:t>
            </a:r>
            <a:endParaRPr lang="en-GB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87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dirty="0" err="1"/>
              <a:t>HashMap</a:t>
            </a:r>
            <a:r>
              <a:rPr lang="en-GB" dirty="0"/>
              <a:t> uses </a:t>
            </a:r>
            <a:r>
              <a:rPr lang="en-GB" dirty="0" err="1"/>
              <a:t>hashcode</a:t>
            </a:r>
            <a:r>
              <a:rPr lang="en-GB" dirty="0"/>
              <a:t>, then equals to find unique</a:t>
            </a:r>
            <a:r>
              <a:rPr lang="en-GB" baseline="0" dirty="0"/>
              <a:t> entries</a:t>
            </a:r>
            <a:endParaRPr lang="en-GB" dirty="0"/>
          </a:p>
          <a:p>
            <a:pPr marL="663289" lvl="1" indent="-180897">
              <a:buFontTx/>
              <a:buChar char="-"/>
            </a:pPr>
            <a:r>
              <a:rPr lang="en-GB" dirty="0" err="1"/>
              <a:t>Hashcode</a:t>
            </a:r>
            <a:r>
              <a:rPr lang="en-GB" baseline="0" dirty="0"/>
              <a:t> will be used 1</a:t>
            </a:r>
            <a:r>
              <a:rPr lang="en-GB" baseline="30000" dirty="0"/>
              <a:t>st</a:t>
            </a:r>
            <a:r>
              <a:rPr lang="en-GB" baseline="0" dirty="0"/>
              <a:t> time, then equals</a:t>
            </a:r>
          </a:p>
          <a:p>
            <a:pPr marL="180897" indent="-180897">
              <a:buFontTx/>
              <a:buChar char="-"/>
            </a:pPr>
            <a:r>
              <a:rPr lang="en-GB" baseline="0" dirty="0" err="1"/>
              <a:t>LinkedHashMap</a:t>
            </a:r>
            <a:r>
              <a:rPr lang="en-GB" baseline="0" dirty="0"/>
              <a:t> will guarantee the iteration order</a:t>
            </a:r>
          </a:p>
          <a:p>
            <a:pPr marL="663289" lvl="1" indent="-180897">
              <a:buFontTx/>
              <a:buChar char="-"/>
            </a:pPr>
            <a:r>
              <a:rPr lang="en-GB" baseline="0" dirty="0"/>
              <a:t>Reinsertion of same key does not affect insertion order</a:t>
            </a:r>
          </a:p>
          <a:p>
            <a:pPr marL="663289" lvl="1" indent="-180897">
              <a:buFontTx/>
              <a:buChar char="-"/>
            </a:pPr>
            <a:r>
              <a:rPr lang="en-GB" baseline="0" dirty="0"/>
              <a:t>cheaper than </a:t>
            </a:r>
            <a:r>
              <a:rPr lang="en-GB" baseline="0" dirty="0" err="1"/>
              <a:t>TreeMap</a:t>
            </a:r>
            <a:endParaRPr lang="en-GB" dirty="0"/>
          </a:p>
          <a:p>
            <a:pPr marL="180897" indent="-180897">
              <a:buFontTx/>
              <a:buChar char="-"/>
            </a:pPr>
            <a:r>
              <a:rPr lang="en-GB" dirty="0" err="1"/>
              <a:t>Map.forEach</a:t>
            </a:r>
            <a:r>
              <a:rPr lang="en-GB" baseline="0" dirty="0"/>
              <a:t> uses </a:t>
            </a:r>
            <a:r>
              <a:rPr lang="en-GB" dirty="0" err="1"/>
              <a:t>BiConsumer</a:t>
            </a:r>
            <a:r>
              <a:rPr lang="en-GB" baseline="0" dirty="0"/>
              <a:t> (</a:t>
            </a:r>
            <a:r>
              <a:rPr lang="en-GB" dirty="0"/>
              <a:t>accept)</a:t>
            </a:r>
          </a:p>
          <a:p>
            <a:pPr marL="663289" lvl="1" indent="-180897">
              <a:buFontTx/>
              <a:buChar char="-"/>
            </a:pPr>
            <a:r>
              <a:rPr lang="en-GB" dirty="0"/>
              <a:t>java</a:t>
            </a:r>
            <a:r>
              <a:rPr lang="en-GB" baseline="0" dirty="0"/>
              <a:t> 8 feature</a:t>
            </a:r>
          </a:p>
          <a:p>
            <a:pPr marL="663289" lvl="1" indent="-180897">
              <a:buFontTx/>
              <a:buChar char="-"/>
            </a:pPr>
            <a:r>
              <a:rPr lang="en-GB" baseline="0" dirty="0"/>
              <a:t>LHM has its own implementation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… Meg</a:t>
            </a:r>
          </a:p>
        </p:txBody>
      </p:sp>
    </p:spTree>
    <p:extLst>
      <p:ext uri="{BB962C8B-B14F-4D97-AF65-F5344CB8AC3E}">
        <p14:creationId xmlns:p14="http://schemas.microsoft.com/office/powerpoint/2010/main" val="290983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r>
              <a:rPr lang="en-GB" baseline="0" dirty="0"/>
              <a:t>Nobody likes Meg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5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sz="13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663289" lvl="1" indent="-180897">
              <a:buFontTx/>
              <a:buChar char="-"/>
            </a:pP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Natural ordering or Comparator (as a lambda)</a:t>
            </a:r>
          </a:p>
          <a:p>
            <a:pPr marL="180897" indent="-180897">
              <a:buFontTx/>
              <a:buChar char="-"/>
            </a:pP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Comparable&lt;?&gt; interface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 be sorted automatically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provides reverse alpha order</a:t>
            </a:r>
          </a:p>
          <a:p>
            <a:pPr marL="180897" indent="-180897">
              <a:buFontTx/>
              <a:buChar char="-"/>
            </a:pPr>
            <a:r>
              <a:rPr lang="en-GB" sz="13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 Equals</a:t>
            </a:r>
          </a:p>
          <a:p>
            <a:pPr marL="663289" lvl="1" indent="-180897">
              <a:buFontTx/>
              <a:buChar char="-"/>
            </a:pP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used for ordering elements</a:t>
            </a:r>
          </a:p>
          <a:p>
            <a:pPr marL="663289" lvl="1" indent="-180897">
              <a:buFontTx/>
              <a:buChar char="-"/>
            </a:pPr>
            <a:r>
              <a:rPr lang="en-GB" sz="1300" dirty="0">
                <a:highlight>
                  <a:srgbClr val="FFFFFF"/>
                </a:highlight>
              </a:rPr>
              <a:t>Should be </a:t>
            </a:r>
            <a:r>
              <a:rPr lang="en-GB" sz="1300" i="1" dirty="0">
                <a:highlight>
                  <a:srgbClr val="FFFFFF"/>
                </a:highlight>
              </a:rPr>
              <a:t>consistent with equals</a:t>
            </a:r>
            <a:endParaRPr lang="en-GB" sz="1300" i="1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0897" indent="-180897" defTabSz="964783">
              <a:buFontTx/>
              <a:buChar char="-"/>
              <a:defRPr/>
            </a:pPr>
            <a:r>
              <a:rPr lang="en-GB" sz="1300" dirty="0" err="1">
                <a:highlight>
                  <a:srgbClr val="FFFFFF"/>
                </a:highlight>
              </a:rPr>
              <a:t>ArrayList.forEach</a:t>
            </a:r>
            <a:r>
              <a:rPr lang="en-GB" sz="1300" dirty="0">
                <a:highlight>
                  <a:srgbClr val="FFFFFF"/>
                </a:highlight>
              </a:rPr>
              <a:t> uses Consumer (accept)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 or method reference</a:t>
            </a:r>
          </a:p>
          <a:p>
            <a:pPr marL="180897" indent="-180897">
              <a:buFontTx/>
              <a:buChar char="-"/>
            </a:pPr>
            <a:r>
              <a:rPr lang="en-GB" sz="13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-GB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– with a Comparator lambda</a:t>
            </a:r>
          </a:p>
          <a:p>
            <a:pPr marL="663289" lvl="1" indent="-180897" defTabSz="964783">
              <a:buFontTx/>
              <a:buChar char="-"/>
              <a:defRPr/>
            </a:pPr>
            <a:endParaRPr lang="en-GB" sz="1300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0897" indent="-180897" defTabSz="964783">
              <a:buFontTx/>
              <a:buChar char="-"/>
              <a:defRPr/>
            </a:pPr>
            <a:r>
              <a:rPr lang="en-GB" sz="130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8 calls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Homer,Homer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Homer,Marge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Homer,Lisa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Marge,Lisa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Lisa,Bart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Homer,Bart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Lisa,Maggie</a:t>
            </a:r>
            <a:endParaRPr lang="en-GB" sz="1300" dirty="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63289" lvl="1" indent="-180897" defTabSz="964783">
              <a:buFontTx/>
              <a:buChar char="-"/>
              <a:defRPr/>
            </a:pPr>
            <a:r>
              <a:rPr lang="en-GB" sz="130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Marge,Maggie</a:t>
            </a:r>
            <a:endParaRPr lang="en-GB" sz="1300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797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baseline="0" dirty="0"/>
              <a:t>Streams</a:t>
            </a:r>
          </a:p>
          <a:p>
            <a:pPr marL="663289" lvl="1" indent="-180897">
              <a:buFontTx/>
              <a:buChar char="-"/>
            </a:pPr>
            <a:r>
              <a:rPr lang="en-GB" sz="1200" dirty="0"/>
              <a:t>No storage | Functional in nature | Laziness-seeking | Possibly unbounded | Consumable</a:t>
            </a:r>
          </a:p>
          <a:p>
            <a:pPr marL="663289" lvl="1" indent="-180897">
              <a:buFontTx/>
              <a:buChar char="-"/>
            </a:pPr>
            <a:r>
              <a:rPr lang="en-GB" sz="1200" dirty="0"/>
              <a:t>Pipelines</a:t>
            </a:r>
            <a:endParaRPr lang="en-GB" baseline="0" dirty="0"/>
          </a:p>
          <a:p>
            <a:pPr marL="180897" indent="-180897">
              <a:buFontTx/>
              <a:buChar char="-"/>
            </a:pPr>
            <a:r>
              <a:rPr lang="en-GB" baseline="0" dirty="0"/>
              <a:t>Streams </a:t>
            </a:r>
            <a:r>
              <a:rPr lang="en-GB" baseline="0" dirty="0">
                <a:sym typeface="Wingdings" panose="05000000000000000000" pitchFamily="2" charset="2"/>
              </a:rPr>
              <a:t> intermediate operations</a:t>
            </a:r>
          </a:p>
          <a:p>
            <a:pPr marL="663289" lvl="1" indent="-180897">
              <a:buFontTx/>
              <a:buChar char="-"/>
            </a:pPr>
            <a:r>
              <a:rPr lang="en-GB" baseline="0" dirty="0">
                <a:sym typeface="Wingdings" panose="05000000000000000000" pitchFamily="2" charset="2"/>
              </a:rPr>
              <a:t>Map/Filter | Lazy evaluation</a:t>
            </a:r>
            <a:endParaRPr lang="en-GB" baseline="0" dirty="0"/>
          </a:p>
          <a:p>
            <a:pPr marL="180897" indent="-180897">
              <a:buFontTx/>
              <a:buChar char="-"/>
            </a:pPr>
            <a:r>
              <a:rPr lang="en-GB" baseline="0" dirty="0"/>
              <a:t>Stream </a:t>
            </a:r>
            <a:r>
              <a:rPr lang="en-GB" baseline="0" dirty="0">
                <a:sym typeface="Wingdings" panose="05000000000000000000" pitchFamily="2" charset="2"/>
              </a:rPr>
              <a:t> terminal operation</a:t>
            </a:r>
            <a:endParaRPr lang="en-GB" baseline="0" dirty="0"/>
          </a:p>
          <a:p>
            <a:pPr marL="663289" lvl="1" indent="-180897">
              <a:buFontTx/>
              <a:buChar char="-"/>
            </a:pPr>
            <a:r>
              <a:rPr lang="en-GB" baseline="0" dirty="0"/>
              <a:t>.min </a:t>
            </a:r>
            <a:r>
              <a:rPr lang="en-GB" baseline="0" dirty="0">
                <a:sym typeface="Wingdings" panose="05000000000000000000" pitchFamily="2" charset="2"/>
              </a:rPr>
              <a:t> Comparator&lt;?&gt; or Lambda</a:t>
            </a:r>
          </a:p>
          <a:p>
            <a:pPr marL="180897" indent="-180897">
              <a:buFontTx/>
              <a:buChar char="-"/>
            </a:pPr>
            <a:r>
              <a:rPr lang="en-GB" baseline="0" dirty="0" err="1">
                <a:sym typeface="Wingdings" panose="05000000000000000000" pitchFamily="2" charset="2"/>
              </a:rPr>
              <a:t>Optional.ifPresent</a:t>
            </a:r>
            <a:r>
              <a:rPr lang="en-GB" baseline="0" dirty="0">
                <a:sym typeface="Wingdings" panose="05000000000000000000" pitchFamily="2" charset="2"/>
              </a:rPr>
              <a:t>  Consumer&lt;?&gt;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baseline="0" dirty="0">
                <a:sym typeface="Wingdings" panose="05000000000000000000" pitchFamily="2" charset="2"/>
              </a:rPr>
              <a:t>Container object which may or may not contain a non-null value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baseline="0" dirty="0">
                <a:sym typeface="Wingdings" panose="05000000000000000000" pitchFamily="2" charset="2"/>
              </a:rPr>
              <a:t>Stream could be empty</a:t>
            </a:r>
          </a:p>
          <a:p>
            <a:pPr marL="180897" indent="-180897">
              <a:buFontTx/>
              <a:buChar char="-"/>
            </a:pPr>
            <a:r>
              <a:rPr lang="en-GB" baseline="0" dirty="0" err="1"/>
              <a:t>Stream.iterate</a:t>
            </a:r>
            <a:endParaRPr lang="en-GB" baseline="0" dirty="0"/>
          </a:p>
          <a:p>
            <a:pPr marL="663289" lvl="1" indent="-180897">
              <a:buFontTx/>
              <a:buChar char="-"/>
            </a:pPr>
            <a:r>
              <a:rPr lang="en-GB" baseline="0" dirty="0">
                <a:sym typeface="Wingdings" panose="05000000000000000000" pitchFamily="2" charset="2"/>
              </a:rPr>
              <a:t>Infinite stream</a:t>
            </a:r>
          </a:p>
          <a:p>
            <a:pPr marL="663289" lvl="1" indent="-180897">
              <a:buFontTx/>
              <a:buChar char="-"/>
            </a:pPr>
            <a:r>
              <a:rPr lang="en-GB" baseline="0" dirty="0">
                <a:sym typeface="Wingdings" panose="05000000000000000000" pitchFamily="2" charset="2"/>
              </a:rPr>
              <a:t>Use limit to bound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07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dirty="0"/>
              <a:t>Arguably the</a:t>
            </a:r>
            <a:r>
              <a:rPr lang="en-GB" baseline="0" dirty="0"/>
              <a:t> most important pillar of OO in a language</a:t>
            </a:r>
            <a:endParaRPr lang="en-GB" dirty="0"/>
          </a:p>
          <a:p>
            <a:pPr marL="180897" indent="-180897">
              <a:buFontTx/>
              <a:buChar char="-"/>
            </a:pPr>
            <a:r>
              <a:rPr lang="en-GB" dirty="0"/>
              <a:t>Method overriding</a:t>
            </a:r>
          </a:p>
          <a:p>
            <a:pPr marL="663289" lvl="1" indent="-180897">
              <a:buFontTx/>
              <a:buChar char="-"/>
            </a:pPr>
            <a:r>
              <a:rPr lang="en-GB" dirty="0"/>
              <a:t>Access modifiers</a:t>
            </a:r>
          </a:p>
          <a:p>
            <a:pPr marL="180897" indent="-180897" defTabSz="964783">
              <a:buFontTx/>
              <a:buChar char="-"/>
              <a:defRPr/>
            </a:pPr>
            <a:r>
              <a:rPr lang="en-GB" dirty="0"/>
              <a:t>Method</a:t>
            </a:r>
            <a:r>
              <a:rPr lang="en-GB" baseline="0" dirty="0"/>
              <a:t> overloading</a:t>
            </a:r>
          </a:p>
          <a:p>
            <a:pPr marL="663289" lvl="1" indent="-180897" defTabSz="964783">
              <a:buFontTx/>
              <a:buChar char="-"/>
              <a:defRPr/>
            </a:pPr>
            <a:r>
              <a:rPr lang="en-GB" baseline="0" dirty="0"/>
              <a:t>Method signature</a:t>
            </a:r>
          </a:p>
          <a:p>
            <a:pPr marL="180897" indent="-180897">
              <a:buFontTx/>
              <a:buChar char="-"/>
            </a:pPr>
            <a:r>
              <a:rPr lang="en-GB" dirty="0"/>
              <a:t>Virtual Method Invocation</a:t>
            </a:r>
          </a:p>
          <a:p>
            <a:pPr marL="663289" lvl="1" indent="-180897">
              <a:buFontTx/>
              <a:buChar char="-"/>
            </a:pPr>
            <a:r>
              <a:rPr lang="en-GB" dirty="0"/>
              <a:t>Object reference is irrelevant</a:t>
            </a:r>
          </a:p>
          <a:p>
            <a:pPr marL="663289" lvl="1" indent="-180897">
              <a:buFontTx/>
              <a:buChar char="-"/>
            </a:pPr>
            <a:r>
              <a:rPr lang="en-GB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99209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16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48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TODO get new snag of </a:t>
            </a:r>
            <a:r>
              <a:rPr lang="en-IE" dirty="0" err="1"/>
              <a:t>slido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662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8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79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34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Type Parameter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Type parameter scope → Class/Method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generic type in the class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generic type in the method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12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dirty="0"/>
              <a:t>String pool </a:t>
            </a:r>
          </a:p>
          <a:p>
            <a:pPr marL="180897" indent="-180897">
              <a:buFontTx/>
              <a:buChar char="-"/>
            </a:pPr>
            <a:r>
              <a:rPr lang="en-GB" dirty="0"/>
              <a:t>Immutable</a:t>
            </a:r>
            <a:r>
              <a:rPr lang="en-GB" baseline="0" dirty="0"/>
              <a:t> String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== != equals</a:t>
            </a:r>
          </a:p>
          <a:p>
            <a:pPr marL="180897" indent="-180897">
              <a:buFontTx/>
              <a:buChar char="-"/>
            </a:pPr>
            <a:endParaRPr lang="en-GB" baseline="0" dirty="0"/>
          </a:p>
          <a:p>
            <a:pPr marL="180897" indent="-180897">
              <a:buFontTx/>
              <a:buChar char="-"/>
            </a:pPr>
            <a:r>
              <a:rPr lang="en-GB" baseline="0" dirty="0"/>
              <a:t>TODO</a:t>
            </a:r>
          </a:p>
          <a:p>
            <a:pPr marL="663289" lvl="1" indent="-180897">
              <a:buFontTx/>
              <a:buChar char="-"/>
            </a:pPr>
            <a:r>
              <a:rPr lang="en-GB" dirty="0"/>
              <a:t>Align</a:t>
            </a:r>
            <a:r>
              <a:rPr lang="en-GB" baseline="0" dirty="0"/>
              <a:t> all ternary returns – e.g. ? “3” : “4”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04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 marL="180897" indent="-180897">
              <a:buFontTx/>
              <a:buChar char="-"/>
            </a:pPr>
            <a:r>
              <a:rPr lang="en-GB" baseline="0" dirty="0"/>
              <a:t>For structure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Variable names</a:t>
            </a:r>
          </a:p>
          <a:p>
            <a:pPr marL="180897" indent="-180897">
              <a:buFontTx/>
              <a:buChar char="-"/>
            </a:pPr>
            <a:r>
              <a:rPr lang="en-GB" baseline="0" dirty="0"/>
              <a:t>Generic types declarations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6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r>
              <a:rPr lang="en-GB" dirty="0"/>
              <a:t>Functional Interface</a:t>
            </a:r>
          </a:p>
          <a:p>
            <a:pPr>
              <a:buNone/>
            </a:pPr>
            <a:r>
              <a:rPr lang="en-GB" dirty="0"/>
              <a:t>Default</a:t>
            </a:r>
            <a:r>
              <a:rPr lang="en-GB" baseline="0" dirty="0"/>
              <a:t> methods</a:t>
            </a:r>
          </a:p>
          <a:p>
            <a:pPr>
              <a:buNone/>
            </a:pPr>
            <a:r>
              <a:rPr lang="en-GB" baseline="0" dirty="0"/>
              <a:t>Lambda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68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r>
              <a:rPr lang="en-GB" dirty="0"/>
              <a:t>Widening</a:t>
            </a:r>
          </a:p>
          <a:p>
            <a:pPr>
              <a:buNone/>
            </a:pPr>
            <a:r>
              <a:rPr lang="en-GB" baseline="0" dirty="0"/>
              <a:t>Boxing</a:t>
            </a:r>
          </a:p>
          <a:p>
            <a:pPr>
              <a:buNone/>
            </a:pPr>
            <a:r>
              <a:rPr lang="en-GB" baseline="0" dirty="0" err="1"/>
              <a:t>Varargs</a:t>
            </a:r>
            <a:endParaRPr lang="en-GB" baseline="0" dirty="0"/>
          </a:p>
          <a:p>
            <a:pPr>
              <a:buNone/>
            </a:pPr>
            <a:endParaRPr lang="en-GB" baseline="0" dirty="0"/>
          </a:p>
          <a:p>
            <a:pPr>
              <a:buNone/>
            </a:pPr>
            <a:r>
              <a:rPr lang="en-GB" baseline="0" dirty="0"/>
              <a:t>TODO</a:t>
            </a:r>
          </a:p>
          <a:p>
            <a:pPr>
              <a:buNone/>
            </a:pPr>
            <a:r>
              <a:rPr lang="en-GB" baseline="0" dirty="0"/>
              <a:t>- line up the </a:t>
            </a:r>
            <a:r>
              <a:rPr lang="en-GB" baseline="0" dirty="0" err="1"/>
              <a:t>var</a:t>
            </a:r>
            <a:r>
              <a:rPr lang="en-GB" baseline="0" dirty="0"/>
              <a:t> keywords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2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83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01E-A83D-EC44-AD1C-D9E81295E68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FF40-DE37-EC45-82DA-854659A4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li.d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8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.do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.d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5.png"/><Relationship Id="rId9" Type="http://schemas.microsoft.com/office/2007/relationships/diagramDrawing" Target="../diagrams/drawing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microsoft.com/office/2007/relationships/diagramDrawing" Target="../diagrams/drawing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11" Type="http://schemas.openxmlformats.org/officeDocument/2006/relationships/diagramColors" Target="../diagrams/colors9.xml"/><Relationship Id="rId5" Type="http://schemas.openxmlformats.org/officeDocument/2006/relationships/image" Target="../media/image26.png"/><Relationship Id="rId10" Type="http://schemas.openxmlformats.org/officeDocument/2006/relationships/diagramQuickStyle" Target="../diagrams/quickStyle9.xml"/><Relationship Id="rId4" Type="http://schemas.openxmlformats.org/officeDocument/2006/relationships/notesSlide" Target="../notesSlides/notesSlide14.xml"/><Relationship Id="rId9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li.do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.d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://sli.d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li.d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g"/><Relationship Id="rId7" Type="http://schemas.openxmlformats.org/officeDocument/2006/relationships/hyperlink" Target="http://sli.d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sli.do/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73B5F1-5287-4520-AF29-4E093CD4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01" y="4166623"/>
            <a:ext cx="1656000" cy="454572"/>
          </a:xfrm>
          <a:prstGeom prst="rect">
            <a:avLst/>
          </a:prstGeom>
        </p:spPr>
      </p:pic>
      <p:pic>
        <p:nvPicPr>
          <p:cNvPr id="22" name="Imagem 8">
            <a:extLst>
              <a:ext uri="{FF2B5EF4-FFF2-40B4-BE49-F238E27FC236}">
                <a16:creationId xmlns:a16="http://schemas.microsoft.com/office/drawing/2014/main" id="{E69B6F14-0A16-4811-AC0C-07EC5C811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6" y="3925855"/>
            <a:ext cx="1347305" cy="808383"/>
          </a:xfrm>
          <a:prstGeom prst="rect">
            <a:avLst/>
          </a:prstGeom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79063" y="2771219"/>
            <a:ext cx="6632738" cy="9851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5382A1"/>
                </a:solidFill>
              </a:rPr>
              <a:t>Learn the concepts behind 10 Java Challenges and Eliminate Stressful Bugs!</a:t>
            </a:r>
          </a:p>
        </p:txBody>
      </p:sp>
      <p:pic>
        <p:nvPicPr>
          <p:cNvPr id="15" name="Shape 26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97" y="4211810"/>
            <a:ext cx="486526" cy="3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261"/>
          <p:cNvSpPr txBox="1"/>
          <p:nvPr/>
        </p:nvSpPr>
        <p:spPr>
          <a:xfrm>
            <a:off x="754928" y="4211820"/>
            <a:ext cx="1467000" cy="36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/>
              <a:t>@</a:t>
            </a:r>
            <a:r>
              <a:rPr lang="en-GB" sz="1500" dirty="0" err="1"/>
              <a:t>bazza_ni</a:t>
            </a:r>
            <a:endParaRPr lang="en-GB" sz="1500" dirty="0"/>
          </a:p>
        </p:txBody>
      </p:sp>
      <p:pic>
        <p:nvPicPr>
          <p:cNvPr id="1026" name="Picture 2" descr="https://secure.meetupstatic.com/photos/theme_head/6/e/7/e/full_88286.jpeg">
            <a:extLst>
              <a:ext uri="{FF2B5EF4-FFF2-40B4-BE49-F238E27FC236}">
                <a16:creationId xmlns:a16="http://schemas.microsoft.com/office/drawing/2014/main" id="{82324390-DD42-4DEB-8B55-637E1264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" y="842631"/>
            <a:ext cx="714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60">
            <a:extLst>
              <a:ext uri="{FF2B5EF4-FFF2-40B4-BE49-F238E27FC236}">
                <a16:creationId xmlns:a16="http://schemas.microsoft.com/office/drawing/2014/main" id="{D4872063-D2C1-443A-A24C-859DA4B7AE7C}"/>
              </a:ext>
            </a:extLst>
          </p:cNvPr>
          <p:cNvSpPr txBox="1">
            <a:spLocks/>
          </p:cNvSpPr>
          <p:nvPr/>
        </p:nvSpPr>
        <p:spPr>
          <a:xfrm>
            <a:off x="3657065" y="4781326"/>
            <a:ext cx="1728669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7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  <p:sp>
        <p:nvSpPr>
          <p:cNvPr id="4" name="AutoShape 2" descr="https://version1.sharepoint.com/pf/sales/brand/Logos/Version%201%20PNG%20Logos%20(Transparent)/Version%201%20Alternate%20Colour%20Logo%20-%20White%20Text%20-%202000%20x%20549.png">
            <a:extLst>
              <a:ext uri="{FF2B5EF4-FFF2-40B4-BE49-F238E27FC236}">
                <a16:creationId xmlns:a16="http://schemas.microsoft.com/office/drawing/2014/main" id="{C281C473-154A-462A-891E-850FE0639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" y="0"/>
            <a:ext cx="5943468" cy="5143500"/>
          </a:xfrm>
          <a:prstGeom prst="rect">
            <a:avLst/>
          </a:prstGeom>
        </p:spPr>
      </p:pic>
      <p:sp>
        <p:nvSpPr>
          <p:cNvPr id="194" name="Shape 194"/>
          <p:cNvSpPr/>
          <p:nvPr/>
        </p:nvSpPr>
        <p:spPr>
          <a:xfrm>
            <a:off x="1051010" y="338353"/>
            <a:ext cx="4886172" cy="55315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94"/>
          <p:cNvSpPr/>
          <p:nvPr/>
        </p:nvSpPr>
        <p:spPr>
          <a:xfrm>
            <a:off x="782493" y="2109149"/>
            <a:ext cx="4278704" cy="55315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4"/>
          <p:cNvSpPr/>
          <p:nvPr/>
        </p:nvSpPr>
        <p:spPr>
          <a:xfrm>
            <a:off x="721078" y="4258101"/>
            <a:ext cx="4874503" cy="71323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1078" y="3539390"/>
            <a:ext cx="2720547" cy="68111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827700" y="652650"/>
            <a:ext cx="2154000" cy="3838200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6950" y="806572"/>
            <a:ext cx="2095500" cy="3530348"/>
            <a:chOff x="6914310" y="1749077"/>
            <a:chExt cx="1676400" cy="2078876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A) It won’t compile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at line 3.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B) It won’t compile at line 4.	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 </a:t>
              </a:r>
              <a:r>
                <a:rPr lang="en-GB" dirty="0" err="1"/>
                <a:t>revolvershotgun</a:t>
              </a:r>
              <a:r>
                <a:rPr lang="en-GB" dirty="0"/>
                <a:t>	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10" y="3516254"/>
              <a:ext cx="1676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D) It won’t compile at line 26	</a:t>
              </a: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6856950" y="2782525"/>
            <a:ext cx="2095500" cy="6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00CC00"/>
                </a:solidFill>
              </a:rPr>
              <a:t>C) </a:t>
            </a:r>
            <a:r>
              <a:rPr lang="en-GB" dirty="0" err="1">
                <a:solidFill>
                  <a:srgbClr val="00CC00"/>
                </a:solidFill>
              </a:rPr>
              <a:t>revolvershotgun</a:t>
            </a:r>
            <a:r>
              <a:rPr lang="en-GB" dirty="0"/>
              <a:t>	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458858" y="76200"/>
            <a:ext cx="2608542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𝝺  -&gt; Lambdas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61415"/>
            <a:ext cx="9143592" cy="5143500"/>
            <a:chOff x="1904006" y="5195602"/>
            <a:chExt cx="9143592" cy="5143500"/>
          </a:xfrm>
        </p:grpSpPr>
        <p:sp>
          <p:nvSpPr>
            <p:cNvPr id="14" name="Rectangle 13"/>
            <p:cNvSpPr/>
            <p:nvPr/>
          </p:nvSpPr>
          <p:spPr>
            <a:xfrm>
              <a:off x="1904006" y="5195602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Diagram 14"/>
            <p:cNvGraphicFramePr/>
            <p:nvPr>
              <p:extLst/>
            </p:nvPr>
          </p:nvGraphicFramePr>
          <p:xfrm>
            <a:off x="3427802" y="5735352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10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4"/>
            <a:ext cx="6777109" cy="4069116"/>
          </a:xfrm>
          <a:prstGeom prst="rect">
            <a:avLst/>
          </a:prstGeom>
        </p:spPr>
      </p:pic>
      <p:sp>
        <p:nvSpPr>
          <p:cNvPr id="216" name="Shape 216"/>
          <p:cNvSpPr/>
          <p:nvPr/>
        </p:nvSpPr>
        <p:spPr>
          <a:xfrm>
            <a:off x="6904975" y="1412800"/>
            <a:ext cx="2154000" cy="2284800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6912962" y="1562662"/>
            <a:ext cx="2130832" cy="2008555"/>
            <a:chOff x="6999530" y="1738936"/>
            <a:chExt cx="1704665" cy="1527534"/>
          </a:xfrm>
        </p:grpSpPr>
        <p:sp>
          <p:nvSpPr>
            <p:cNvPr id="218" name="Shape 218"/>
            <p:cNvSpPr txBox="1"/>
            <p:nvPr/>
          </p:nvSpPr>
          <p:spPr>
            <a:xfrm>
              <a:off x="6999530" y="1738936"/>
              <a:ext cx="16764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A) befe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999530" y="2557743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C) </a:t>
              </a:r>
              <a:r>
                <a:rPr lang="en-GB" dirty="0" err="1"/>
                <a:t>bfce</a:t>
              </a:r>
              <a:endParaRPr lang="en-GB" dirty="0"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7027795" y="2134018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B) </a:t>
              </a:r>
              <a:r>
                <a:rPr lang="en-GB" dirty="0" err="1"/>
                <a:t>efce</a:t>
              </a:r>
              <a:r>
                <a:rPr lang="en-GB" dirty="0"/>
                <a:t>		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999539" y="2954770"/>
              <a:ext cx="1676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D) aecf	</a:t>
              </a: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6933112" y="2083026"/>
            <a:ext cx="2095500" cy="4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00CC00"/>
                </a:solidFill>
              </a:rPr>
              <a:t>B) </a:t>
            </a:r>
            <a:r>
              <a:rPr lang="en-GB" b="1" dirty="0" err="1">
                <a:solidFill>
                  <a:srgbClr val="00CC00"/>
                </a:solidFill>
              </a:rPr>
              <a:t>efce</a:t>
            </a:r>
            <a:r>
              <a:rPr lang="en-GB" dirty="0"/>
              <a:t>		</a:t>
            </a:r>
          </a:p>
        </p:txBody>
      </p:sp>
      <p:sp>
        <p:nvSpPr>
          <p:cNvPr id="225" name="Shape 225"/>
          <p:cNvSpPr/>
          <p:nvPr/>
        </p:nvSpPr>
        <p:spPr>
          <a:xfrm>
            <a:off x="973309" y="3412300"/>
            <a:ext cx="5803800" cy="4104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73309" y="2918050"/>
            <a:ext cx="5803800" cy="2202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316584" y="4337783"/>
            <a:ext cx="1601100" cy="8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GB" sz="1150" b="1" dirty="0">
                <a:solidFill>
                  <a:srgbClr val="242729"/>
                </a:solidFill>
                <a:highlight>
                  <a:srgbClr val="FFFFFF"/>
                </a:highlight>
              </a:rPr>
              <a:t>1 - Widening</a:t>
            </a:r>
            <a:br>
              <a:rPr lang="en-GB" sz="1150" b="1" dirty="0">
                <a:solidFill>
                  <a:srgbClr val="242729"/>
                </a:solidFill>
                <a:highlight>
                  <a:srgbClr val="FFFFFF"/>
                </a:highlight>
              </a:rPr>
            </a:br>
            <a:r>
              <a:rPr lang="en-GB" sz="1150" b="1" dirty="0">
                <a:solidFill>
                  <a:srgbClr val="242729"/>
                </a:solidFill>
                <a:highlight>
                  <a:srgbClr val="FFFFFF"/>
                </a:highlight>
              </a:rPr>
              <a:t>2 - Boxing</a:t>
            </a:r>
            <a:br>
              <a:rPr lang="en-GB" sz="1150" b="1" dirty="0">
                <a:solidFill>
                  <a:srgbClr val="242729"/>
                </a:solidFill>
                <a:highlight>
                  <a:srgbClr val="FFFFFF"/>
                </a:highlight>
              </a:rPr>
            </a:br>
            <a:r>
              <a:rPr lang="en-GB" sz="1150" b="1" dirty="0">
                <a:solidFill>
                  <a:srgbClr val="242729"/>
                </a:solidFill>
                <a:highlight>
                  <a:srgbClr val="FFFFFF"/>
                </a:highlight>
              </a:rPr>
              <a:t>3 - </a:t>
            </a:r>
            <a:r>
              <a:rPr lang="en-GB" sz="1150" b="1" dirty="0" err="1">
                <a:solidFill>
                  <a:srgbClr val="242729"/>
                </a:solidFill>
                <a:highlight>
                  <a:srgbClr val="FFFFFF"/>
                </a:highlight>
              </a:rPr>
              <a:t>Boxing+varargs</a:t>
            </a:r>
            <a:endParaRPr lang="en-GB" sz="1150" b="1" dirty="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709" y="4328408"/>
            <a:ext cx="4286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50509" y="4337782"/>
            <a:ext cx="6426600" cy="705065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310008" y="76200"/>
            <a:ext cx="2757391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1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Method Overloading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08" y="0"/>
            <a:ext cx="9143592" cy="5143500"/>
            <a:chOff x="2075648" y="4203845"/>
            <a:chExt cx="9143592" cy="5143500"/>
          </a:xfrm>
        </p:grpSpPr>
        <p:sp>
          <p:nvSpPr>
            <p:cNvPr id="17" name="Rectangle 16"/>
            <p:cNvSpPr/>
            <p:nvPr/>
          </p:nvSpPr>
          <p:spPr>
            <a:xfrm>
              <a:off x="2075648" y="4203845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8" name="Diagram 17"/>
            <p:cNvGraphicFramePr/>
            <p:nvPr>
              <p:extLst/>
            </p:nvPr>
          </p:nvGraphicFramePr>
          <p:xfrm>
            <a:off x="3599444" y="4724886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686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4F28-3A74-40F5-A04D-29CD4B43A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CE3BA-FD76-490A-95CF-3912DA5266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Image result for java duke bye">
            <a:extLst>
              <a:ext uri="{FF2B5EF4-FFF2-40B4-BE49-F238E27FC236}">
                <a16:creationId xmlns:a16="http://schemas.microsoft.com/office/drawing/2014/main" id="{2278A04B-631C-4AAD-9741-55595F3B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4353" y="445025"/>
            <a:ext cx="3351190" cy="33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83">
            <a:extLst>
              <a:ext uri="{FF2B5EF4-FFF2-40B4-BE49-F238E27FC236}">
                <a16:creationId xmlns:a16="http://schemas.microsoft.com/office/drawing/2014/main" id="{81320D13-5AFA-4A5D-93D3-8E923CBFD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5382A1"/>
                </a:solidFill>
              </a:rPr>
              <a:t>End of Part I…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00FCB44E-3A98-4259-A6CC-362A55C6CE13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3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4A2E68B1-6E2A-A04F-801A-D3DD670B8CA9}"/>
              </a:ext>
            </a:extLst>
          </p:cNvPr>
          <p:cNvSpPr txBox="1">
            <a:spLocks/>
          </p:cNvSpPr>
          <p:nvPr/>
        </p:nvSpPr>
        <p:spPr>
          <a:xfrm>
            <a:off x="1255631" y="3796215"/>
            <a:ext cx="6632738" cy="985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Font typeface="Proxima Nova"/>
              <a:buNone/>
            </a:pPr>
            <a:r>
              <a:rPr lang="en-GB" sz="2400" b="1">
                <a:solidFill>
                  <a:srgbClr val="5382A1"/>
                </a:solidFill>
              </a:rPr>
              <a:t>Learn the concepts behind 10 Java Challenges and Eliminate Stressful Bugs!</a:t>
            </a:r>
            <a:endParaRPr lang="en-GB" sz="2400" b="1" dirty="0">
              <a:solidFill>
                <a:srgbClr val="5382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5382A1"/>
                </a:solidFill>
              </a:rPr>
              <a:t>What’s on the Challenge Menu… Part II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4810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Generics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Strings 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Crazy Syntax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𝝺  -&gt; Lambdas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Method Overloading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468150" y="1457275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 Threads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   equals &amp; hashCode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   Sorting &amp; Comparable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   Streams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Polymorphism</a:t>
            </a:r>
          </a:p>
        </p:txBody>
      </p:sp>
      <p:sp>
        <p:nvSpPr>
          <p:cNvPr id="6" name="Rectangle: Diagonal Corners Snipped 5"/>
          <p:cNvSpPr/>
          <p:nvPr/>
        </p:nvSpPr>
        <p:spPr>
          <a:xfrm>
            <a:off x="404292" y="1676400"/>
            <a:ext cx="3971266" cy="3026229"/>
          </a:xfrm>
          <a:prstGeom prst="snip2DiagRect">
            <a:avLst>
              <a:gd name="adj1" fmla="val 0"/>
              <a:gd name="adj2" fmla="val 12474"/>
            </a:avLst>
          </a:prstGeom>
          <a:solidFill>
            <a:srgbClr val="000000">
              <a:alpha val="75000"/>
            </a:srgbClr>
          </a:solidFill>
          <a:ln w="9525" cap="flat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3640C985-1BD1-428C-B5E5-CFDD24228AB4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3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</p:spTree>
    <p:extLst>
      <p:ext uri="{BB962C8B-B14F-4D97-AF65-F5344CB8AC3E}">
        <p14:creationId xmlns:p14="http://schemas.microsoft.com/office/powerpoint/2010/main" val="25037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FF23-526B-4CE6-B774-0A5198D8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to turn the heat up…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EAA0-09FC-45D8-B1F4-B98E09FE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2" name="Picture 4" descr="Image result for it crowd final countdown 8+ plus club">
            <a:extLst>
              <a:ext uri="{FF2B5EF4-FFF2-40B4-BE49-F238E27FC236}">
                <a16:creationId xmlns:a16="http://schemas.microsoft.com/office/drawing/2014/main" id="{D701C82A-1CA8-48CD-ACDC-E4715361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55" y="1152475"/>
            <a:ext cx="6226490" cy="343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E4E53-8D49-44E1-AB55-ECE88479F3F7}"/>
              </a:ext>
            </a:extLst>
          </p:cNvPr>
          <p:cNvSpPr txBox="1"/>
          <p:nvPr/>
        </p:nvSpPr>
        <p:spPr>
          <a:xfrm>
            <a:off x="2461491" y="4801230"/>
            <a:ext cx="4221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http://theitcrowd.wikia.com/wiki/The_Final_Countdown</a:t>
            </a:r>
          </a:p>
        </p:txBody>
      </p:sp>
    </p:spTree>
    <p:extLst>
      <p:ext uri="{BB962C8B-B14F-4D97-AF65-F5344CB8AC3E}">
        <p14:creationId xmlns:p14="http://schemas.microsoft.com/office/powerpoint/2010/main" val="426758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B2C453-7E32-48F6-9439-481610F701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043"/>
            <a:ext cx="7486163" cy="5143500"/>
          </a:xfrm>
          <a:prstGeom prst="rect">
            <a:avLst/>
          </a:prstGeom>
        </p:spPr>
      </p:pic>
      <p:grpSp>
        <p:nvGrpSpPr>
          <p:cNvPr id="107" name="Shape 107"/>
          <p:cNvGrpSpPr/>
          <p:nvPr/>
        </p:nvGrpSpPr>
        <p:grpSpPr>
          <a:xfrm>
            <a:off x="6967262" y="1183881"/>
            <a:ext cx="2176420" cy="3232723"/>
            <a:chOff x="6874775" y="901250"/>
            <a:chExt cx="2268907" cy="3232723"/>
          </a:xfrm>
        </p:grpSpPr>
        <p:sp>
          <p:nvSpPr>
            <p:cNvPr id="108" name="Shape 108"/>
            <p:cNvSpPr/>
            <p:nvPr/>
          </p:nvSpPr>
          <p:spPr>
            <a:xfrm>
              <a:off x="6874775" y="901250"/>
              <a:ext cx="2184300" cy="32325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067292" y="1163874"/>
              <a:ext cx="2076389" cy="2970098"/>
              <a:chOff x="7067550" y="1163875"/>
              <a:chExt cx="1676400" cy="2970098"/>
            </a:xfrm>
          </p:grpSpPr>
          <p:sp>
            <p:nvSpPr>
              <p:cNvPr id="110" name="Shape 110"/>
              <p:cNvSpPr txBox="1"/>
              <p:nvPr/>
            </p:nvSpPr>
            <p:spPr>
              <a:xfrm>
                <a:off x="7067550" y="1163875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dirty="0"/>
                  <a:t>A)   first</a:t>
                </a:r>
              </a:p>
            </p:txBody>
          </p:sp>
          <p:sp>
            <p:nvSpPr>
              <p:cNvPr id="111" name="Shape 111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B)   third</a:t>
                </a:r>
              </a:p>
            </p:txBody>
          </p:sp>
          <p:sp>
            <p:nvSpPr>
              <p:cNvPr id="112" name="Shape 112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C)   last</a:t>
                </a: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7067550" y="3519273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D)   Indeterminate</a:t>
                </a:r>
              </a:p>
            </p:txBody>
          </p:sp>
        </p:grpSp>
      </p:grpSp>
      <p:sp>
        <p:nvSpPr>
          <p:cNvPr id="114" name="Shape 114"/>
          <p:cNvSpPr txBox="1"/>
          <p:nvPr/>
        </p:nvSpPr>
        <p:spPr>
          <a:xfrm>
            <a:off x="7151928" y="3802027"/>
            <a:ext cx="1991664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CC00"/>
                </a:solidFill>
              </a:rPr>
              <a:t>D)   Indeterminate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774745" y="76200"/>
            <a:ext cx="2292655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Threads 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#6</a:t>
            </a:r>
          </a:p>
        </p:txBody>
      </p:sp>
      <p:sp>
        <p:nvSpPr>
          <p:cNvPr id="116" name="Shape 116"/>
          <p:cNvSpPr/>
          <p:nvPr/>
        </p:nvSpPr>
        <p:spPr>
          <a:xfrm>
            <a:off x="1251855" y="2098830"/>
            <a:ext cx="3726595" cy="17900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618959" y="3992884"/>
            <a:ext cx="2621028" cy="20247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16"/>
          <p:cNvSpPr/>
          <p:nvPr/>
        </p:nvSpPr>
        <p:spPr>
          <a:xfrm>
            <a:off x="1255486" y="2305053"/>
            <a:ext cx="2201818" cy="14097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0" y="-8043"/>
            <a:ext cx="9143592" cy="5143500"/>
            <a:chOff x="-831272" y="-56096"/>
            <a:chExt cx="9143592" cy="5143500"/>
          </a:xfrm>
        </p:grpSpPr>
        <p:sp>
          <p:nvSpPr>
            <p:cNvPr id="4" name="Rectangle 3"/>
            <p:cNvSpPr/>
            <p:nvPr/>
          </p:nvSpPr>
          <p:spPr>
            <a:xfrm>
              <a:off x="-831272" y="-56096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826592286"/>
                </p:ext>
              </p:extLst>
            </p:nvPr>
          </p:nvGraphicFramePr>
          <p:xfrm>
            <a:off x="692728" y="48365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766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575BAB-C0BD-4017-9382-D1F2B3F6DB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121162" cy="5143500"/>
          </a:xfrm>
          <a:prstGeom prst="rect">
            <a:avLst/>
          </a:prstGeom>
        </p:spPr>
      </p:pic>
      <p:grpSp>
        <p:nvGrpSpPr>
          <p:cNvPr id="136" name="Shape 136"/>
          <p:cNvGrpSpPr/>
          <p:nvPr/>
        </p:nvGrpSpPr>
        <p:grpSpPr>
          <a:xfrm>
            <a:off x="7191971" y="822662"/>
            <a:ext cx="1820511" cy="3034942"/>
            <a:chOff x="6874775" y="900150"/>
            <a:chExt cx="2184300" cy="3233822"/>
          </a:xfrm>
        </p:grpSpPr>
        <p:sp>
          <p:nvSpPr>
            <p:cNvPr id="137" name="Shape 137"/>
            <p:cNvSpPr/>
            <p:nvPr/>
          </p:nvSpPr>
          <p:spPr>
            <a:xfrm>
              <a:off x="6874775" y="900150"/>
              <a:ext cx="2184300" cy="32337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138" name="Shape 138"/>
            <p:cNvGrpSpPr/>
            <p:nvPr/>
          </p:nvGrpSpPr>
          <p:grpSpPr>
            <a:xfrm>
              <a:off x="6928987" y="1163874"/>
              <a:ext cx="2095520" cy="2970098"/>
              <a:chOff x="6987197" y="1163875"/>
              <a:chExt cx="1676420" cy="2970098"/>
            </a:xfrm>
          </p:grpSpPr>
          <p:sp>
            <p:nvSpPr>
              <p:cNvPr id="139" name="Shape 139"/>
              <p:cNvSpPr txBox="1"/>
              <p:nvPr/>
            </p:nvSpPr>
            <p:spPr>
              <a:xfrm>
                <a:off x="6987197" y="1163875"/>
                <a:ext cx="1676400" cy="439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A)   1&gt; 2&gt; 3&gt; 4&gt; 5&gt;</a:t>
                </a:r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6987214" y="2011191"/>
                <a:ext cx="1676403" cy="446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B)   Indeterminate</a:t>
                </a: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6987210" y="2865697"/>
                <a:ext cx="1676401" cy="442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C)   4&gt; 2&gt; 5&gt;</a:t>
                </a:r>
                <a:br>
                  <a:rPr lang="en-GB" dirty="0"/>
                </a:br>
                <a:endParaRPr lang="en-GB" dirty="0"/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6987203" y="3715946"/>
                <a:ext cx="1676400" cy="418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D)   5&gt; 4&gt; 3&gt; 2&gt; 1&gt;</a:t>
                </a:r>
              </a:p>
            </p:txBody>
          </p:sp>
        </p:grpSp>
      </p:grpSp>
      <p:sp>
        <p:nvSpPr>
          <p:cNvPr id="143" name="Shape 143"/>
          <p:cNvSpPr txBox="1"/>
          <p:nvPr/>
        </p:nvSpPr>
        <p:spPr>
          <a:xfrm>
            <a:off x="7236708" y="2668206"/>
            <a:ext cx="2076300" cy="5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CC00"/>
                </a:solidFill>
              </a:rPr>
              <a:t>C)   4&gt; 2&gt; 5&gt;</a:t>
            </a:r>
            <a:br>
              <a:rPr lang="en-GB" dirty="0">
                <a:solidFill>
                  <a:srgbClr val="00CC00"/>
                </a:solidFill>
              </a:rPr>
            </a:br>
            <a:r>
              <a:rPr lang="en-GB" b="1" dirty="0">
                <a:solidFill>
                  <a:srgbClr val="00CC00"/>
                </a:solidFill>
              </a:rPr>
              <a:t>       </a:t>
            </a:r>
            <a:r>
              <a:rPr lang="en-GB" sz="1200" b="1" dirty="0">
                <a:solidFill>
                  <a:srgbClr val="00CC00"/>
                </a:solidFill>
              </a:rPr>
              <a:t>Brian</a:t>
            </a:r>
            <a:br>
              <a:rPr lang="en-GB" sz="1200" b="1" dirty="0">
                <a:solidFill>
                  <a:srgbClr val="00CC00"/>
                </a:solidFill>
              </a:rPr>
            </a:br>
            <a:r>
              <a:rPr lang="en-GB" sz="1200" b="1" dirty="0">
                <a:solidFill>
                  <a:srgbClr val="00CC00"/>
                </a:solidFill>
              </a:rPr>
              <a:t>              Lois</a:t>
            </a:r>
            <a:br>
              <a:rPr lang="en-GB" sz="1200" b="1" dirty="0">
                <a:solidFill>
                  <a:srgbClr val="00CC00"/>
                </a:solidFill>
              </a:rPr>
            </a:br>
            <a:r>
              <a:rPr lang="en-GB" sz="1200" b="1" dirty="0">
                <a:solidFill>
                  <a:srgbClr val="00CC00"/>
                </a:solidFill>
              </a:rPr>
              <a:t>                    </a:t>
            </a:r>
            <a:r>
              <a:rPr lang="en-GB" sz="1200" b="1" dirty="0" err="1">
                <a:solidFill>
                  <a:srgbClr val="00CC00"/>
                </a:solidFill>
              </a:rPr>
              <a:t>Stewie</a:t>
            </a:r>
            <a:endParaRPr lang="en-GB" sz="1200" b="1" dirty="0">
              <a:solidFill>
                <a:srgbClr val="00CC00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070765" y="76200"/>
            <a:ext cx="3996636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equals &amp; hashCode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#7</a:t>
            </a:r>
          </a:p>
        </p:txBody>
      </p:sp>
      <p:sp>
        <p:nvSpPr>
          <p:cNvPr id="145" name="Shape 145"/>
          <p:cNvSpPr/>
          <p:nvPr/>
        </p:nvSpPr>
        <p:spPr>
          <a:xfrm>
            <a:off x="1303567" y="2052761"/>
            <a:ext cx="3311978" cy="179715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312129" y="4072390"/>
            <a:ext cx="4833433" cy="261241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303567" y="1850364"/>
            <a:ext cx="3311978" cy="178179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303567" y="1441911"/>
            <a:ext cx="3311978" cy="178179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Arrow: Curved Left 151"/>
          <p:cNvSpPr/>
          <p:nvPr/>
        </p:nvSpPr>
        <p:spPr>
          <a:xfrm>
            <a:off x="4688926" y="1518746"/>
            <a:ext cx="219317" cy="490201"/>
          </a:xfrm>
          <a:prstGeom prst="curvedLeftArrow">
            <a:avLst>
              <a:gd name="adj1" fmla="val 22499"/>
              <a:gd name="adj2" fmla="val 40035"/>
              <a:gd name="adj3" fmla="val 17554"/>
            </a:avLst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Arrow: Curved Left 57"/>
          <p:cNvSpPr/>
          <p:nvPr/>
        </p:nvSpPr>
        <p:spPr>
          <a:xfrm rot="10800000" flipV="1">
            <a:off x="1006526" y="1926771"/>
            <a:ext cx="210810" cy="303344"/>
          </a:xfrm>
          <a:prstGeom prst="curvedLeftArrow">
            <a:avLst>
              <a:gd name="adj1" fmla="val 14996"/>
              <a:gd name="adj2" fmla="val 50000"/>
              <a:gd name="adj3" fmla="val 17554"/>
            </a:avLst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Shape 148"/>
          <p:cNvSpPr/>
          <p:nvPr/>
        </p:nvSpPr>
        <p:spPr>
          <a:xfrm>
            <a:off x="4105732" y="1228096"/>
            <a:ext cx="1666417" cy="188061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146"/>
          <p:cNvSpPr/>
          <p:nvPr/>
        </p:nvSpPr>
        <p:spPr>
          <a:xfrm>
            <a:off x="1284514" y="2613390"/>
            <a:ext cx="4599214" cy="281403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Octagon 1"/>
          <p:cNvSpPr/>
          <p:nvPr/>
        </p:nvSpPr>
        <p:spPr>
          <a:xfrm>
            <a:off x="5954537" y="2609850"/>
            <a:ext cx="284943" cy="2849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3"/>
                </a:solidFill>
              </a:rPr>
              <a:t>8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319" y="0"/>
            <a:ext cx="9143592" cy="5143500"/>
            <a:chOff x="1541814" y="4324711"/>
            <a:chExt cx="9143592" cy="5143500"/>
          </a:xfrm>
        </p:grpSpPr>
        <p:sp>
          <p:nvSpPr>
            <p:cNvPr id="21" name="Rectangle 20"/>
            <p:cNvSpPr/>
            <p:nvPr/>
          </p:nvSpPr>
          <p:spPr>
            <a:xfrm>
              <a:off x="1541814" y="4324711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2325095649"/>
                </p:ext>
              </p:extLst>
            </p:nvPr>
          </p:nvGraphicFramePr>
          <p:xfrm>
            <a:off x="3065814" y="4864461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15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58" grpId="0" animBg="1"/>
      <p:bldP spid="5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73F560-624A-4456-84CD-9407CD41FF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121162" cy="5143500"/>
          </a:xfrm>
          <a:prstGeom prst="rect">
            <a:avLst/>
          </a:prstGeom>
        </p:spPr>
      </p:pic>
      <p:grpSp>
        <p:nvGrpSpPr>
          <p:cNvPr id="23" name="Shape 136"/>
          <p:cNvGrpSpPr/>
          <p:nvPr/>
        </p:nvGrpSpPr>
        <p:grpSpPr>
          <a:xfrm>
            <a:off x="7191971" y="822662"/>
            <a:ext cx="1820511" cy="3034942"/>
            <a:chOff x="6874775" y="900150"/>
            <a:chExt cx="2184300" cy="3233822"/>
          </a:xfrm>
        </p:grpSpPr>
        <p:sp>
          <p:nvSpPr>
            <p:cNvPr id="24" name="Shape 137"/>
            <p:cNvSpPr/>
            <p:nvPr/>
          </p:nvSpPr>
          <p:spPr>
            <a:xfrm>
              <a:off x="6874775" y="900150"/>
              <a:ext cx="2184300" cy="32337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5" name="Shape 138"/>
            <p:cNvGrpSpPr/>
            <p:nvPr/>
          </p:nvGrpSpPr>
          <p:grpSpPr>
            <a:xfrm>
              <a:off x="6928987" y="1163874"/>
              <a:ext cx="2095520" cy="2970098"/>
              <a:chOff x="6987197" y="1163875"/>
              <a:chExt cx="1676420" cy="2970098"/>
            </a:xfrm>
          </p:grpSpPr>
          <p:sp>
            <p:nvSpPr>
              <p:cNvPr id="26" name="Shape 139"/>
              <p:cNvSpPr txBox="1"/>
              <p:nvPr/>
            </p:nvSpPr>
            <p:spPr>
              <a:xfrm>
                <a:off x="6987197" y="1163875"/>
                <a:ext cx="1676400" cy="439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A)   1&gt; 2&gt; 3&gt; 4&gt; 5&gt;</a:t>
                </a:r>
              </a:p>
            </p:txBody>
          </p:sp>
          <p:sp>
            <p:nvSpPr>
              <p:cNvPr id="27" name="Shape 140"/>
              <p:cNvSpPr txBox="1"/>
              <p:nvPr/>
            </p:nvSpPr>
            <p:spPr>
              <a:xfrm>
                <a:off x="6987214" y="2011191"/>
                <a:ext cx="1676403" cy="446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B)   Indeterminate</a:t>
                </a:r>
              </a:p>
            </p:txBody>
          </p:sp>
          <p:sp>
            <p:nvSpPr>
              <p:cNvPr id="28" name="Shape 141"/>
              <p:cNvSpPr txBox="1"/>
              <p:nvPr/>
            </p:nvSpPr>
            <p:spPr>
              <a:xfrm>
                <a:off x="6987210" y="2865697"/>
                <a:ext cx="1676401" cy="442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C)   4&gt; 2&gt; 5&gt;</a:t>
                </a:r>
                <a:br>
                  <a:rPr lang="en-GB" dirty="0"/>
                </a:br>
                <a:endParaRPr lang="en-GB" dirty="0"/>
              </a:p>
            </p:txBody>
          </p:sp>
          <p:sp>
            <p:nvSpPr>
              <p:cNvPr id="29" name="Shape 142"/>
              <p:cNvSpPr txBox="1"/>
              <p:nvPr/>
            </p:nvSpPr>
            <p:spPr>
              <a:xfrm>
                <a:off x="6987203" y="3715946"/>
                <a:ext cx="1676400" cy="418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D)   5&gt; 4&gt; 3&gt; 2&gt; 1&gt;</a:t>
                </a:r>
              </a:p>
            </p:txBody>
          </p:sp>
        </p:grpSp>
      </p:grpSp>
      <p:sp>
        <p:nvSpPr>
          <p:cNvPr id="143" name="Shape 143"/>
          <p:cNvSpPr txBox="1"/>
          <p:nvPr/>
        </p:nvSpPr>
        <p:spPr>
          <a:xfrm>
            <a:off x="7236554" y="2663332"/>
            <a:ext cx="2076300" cy="5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00CC00"/>
                </a:solidFill>
              </a:rPr>
              <a:t>C)   4&gt; 2&gt; 5&gt;</a:t>
            </a:r>
            <a:br>
              <a:rPr lang="en-GB" dirty="0">
                <a:solidFill>
                  <a:srgbClr val="00CC00"/>
                </a:solidFill>
              </a:rPr>
            </a:br>
            <a:r>
              <a:rPr lang="en-GB" dirty="0">
                <a:solidFill>
                  <a:srgbClr val="00CC00"/>
                </a:solidFill>
              </a:rPr>
              <a:t>       </a:t>
            </a:r>
            <a:r>
              <a:rPr lang="en-GB" sz="1200" b="1" dirty="0">
                <a:solidFill>
                  <a:srgbClr val="00CC00"/>
                </a:solidFill>
              </a:rPr>
              <a:t>Brian</a:t>
            </a:r>
            <a:br>
              <a:rPr lang="en-GB" sz="1200" b="1" dirty="0">
                <a:solidFill>
                  <a:srgbClr val="00CC00"/>
                </a:solidFill>
              </a:rPr>
            </a:br>
            <a:r>
              <a:rPr lang="en-GB" sz="1200" b="1" dirty="0">
                <a:solidFill>
                  <a:srgbClr val="00CC00"/>
                </a:solidFill>
              </a:rPr>
              <a:t>              Lois</a:t>
            </a:r>
            <a:br>
              <a:rPr lang="en-GB" sz="1200" b="1" dirty="0">
                <a:solidFill>
                  <a:srgbClr val="00CC00"/>
                </a:solidFill>
              </a:rPr>
            </a:br>
            <a:r>
              <a:rPr lang="en-GB" sz="1200" b="1" dirty="0">
                <a:solidFill>
                  <a:srgbClr val="00CC00"/>
                </a:solidFill>
              </a:rPr>
              <a:t>                    </a:t>
            </a:r>
            <a:r>
              <a:rPr lang="en-GB" sz="1200" b="1" dirty="0" err="1">
                <a:solidFill>
                  <a:srgbClr val="00CC00"/>
                </a:solidFill>
              </a:rPr>
              <a:t>Stewie</a:t>
            </a:r>
            <a:endParaRPr lang="en-GB" sz="1200" b="1" dirty="0">
              <a:solidFill>
                <a:srgbClr val="00CC00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078185" y="76200"/>
            <a:ext cx="3989215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equals &amp; hashCode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#7</a:t>
            </a:r>
          </a:p>
        </p:txBody>
      </p:sp>
      <p:sp>
        <p:nvSpPr>
          <p:cNvPr id="148" name="Shape 148"/>
          <p:cNvSpPr/>
          <p:nvPr/>
        </p:nvSpPr>
        <p:spPr>
          <a:xfrm>
            <a:off x="2394857" y="1426029"/>
            <a:ext cx="1643743" cy="102688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4" name="Group 153"/>
          <p:cNvGrpSpPr/>
          <p:nvPr/>
        </p:nvGrpSpPr>
        <p:grpSpPr>
          <a:xfrm>
            <a:off x="7165707" y="636591"/>
            <a:ext cx="1889389" cy="3740576"/>
            <a:chOff x="7178011" y="465307"/>
            <a:chExt cx="1889389" cy="3740576"/>
          </a:xfrm>
        </p:grpSpPr>
        <p:pic>
          <p:nvPicPr>
            <p:cNvPr id="1026" name="Picture 2" descr="https://vignette.wikia.nocookie.net/familyguy/images/4/4b/FGuy_Meg_Gen2012_R3Flat.jpg/revision/latest?cb=2012090512220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11" y="641367"/>
              <a:ext cx="1889389" cy="356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Rectangle 152"/>
            <p:cNvSpPr/>
            <p:nvPr/>
          </p:nvSpPr>
          <p:spPr>
            <a:xfrm>
              <a:off x="7303929" y="465307"/>
              <a:ext cx="1652003" cy="31547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9900" b="1" cap="none" spc="0" dirty="0">
                  <a:ln/>
                  <a:solidFill>
                    <a:schemeClr val="accent4"/>
                  </a:solidFill>
                  <a:effectLst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AB9AA13-4DF7-4817-9912-58FD3C3E1B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166990" cy="5143500"/>
          </a:xfrm>
          <a:prstGeom prst="rect">
            <a:avLst/>
          </a:prstGeom>
        </p:spPr>
      </p:pic>
      <p:grpSp>
        <p:nvGrpSpPr>
          <p:cNvPr id="167" name="Shape 167"/>
          <p:cNvGrpSpPr/>
          <p:nvPr/>
        </p:nvGrpSpPr>
        <p:grpSpPr>
          <a:xfrm>
            <a:off x="6715550" y="768300"/>
            <a:ext cx="2239025" cy="3731130"/>
            <a:chOff x="6904975" y="49"/>
            <a:chExt cx="2239025" cy="3905725"/>
          </a:xfrm>
        </p:grpSpPr>
        <p:sp>
          <p:nvSpPr>
            <p:cNvPr id="168" name="Shape 168"/>
            <p:cNvSpPr/>
            <p:nvPr/>
          </p:nvSpPr>
          <p:spPr>
            <a:xfrm>
              <a:off x="6904975" y="67575"/>
              <a:ext cx="2154000" cy="38382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7048500" y="49"/>
              <a:ext cx="2095500" cy="3905604"/>
              <a:chOff x="7067550" y="1163873"/>
              <a:chExt cx="1676400" cy="2970267"/>
            </a:xfrm>
          </p:grpSpPr>
          <p:sp>
            <p:nvSpPr>
              <p:cNvPr id="170" name="Shape 170"/>
              <p:cNvSpPr txBox="1"/>
              <p:nvPr/>
            </p:nvSpPr>
            <p:spPr>
              <a:xfrm>
                <a:off x="7067550" y="1163873"/>
                <a:ext cx="1676400" cy="8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200" dirty="0"/>
                  <a:t>A)   Bart</a:t>
                </a:r>
                <a:br>
                  <a:rPr lang="en-GB" sz="1200" dirty="0"/>
                </a:br>
                <a:r>
                  <a:rPr lang="en-GB" sz="1200" dirty="0"/>
                  <a:t>       Homer</a:t>
                </a:r>
                <a:br>
                  <a:rPr lang="en-GB" sz="1200" dirty="0"/>
                </a:br>
                <a:r>
                  <a:rPr lang="en-GB" sz="1200" dirty="0"/>
                  <a:t>       Lisa</a:t>
                </a:r>
                <a:br>
                  <a:rPr lang="en-GB" sz="1200" dirty="0"/>
                </a:br>
                <a:r>
                  <a:rPr lang="en-GB" sz="1200" dirty="0"/>
                  <a:t>       Maggie</a:t>
                </a:r>
                <a:br>
                  <a:rPr lang="en-GB" sz="1200" dirty="0"/>
                </a:br>
                <a:r>
                  <a:rPr lang="en-GB" sz="1200" dirty="0"/>
                  <a:t>       Marge</a:t>
                </a: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7067550" y="2062080"/>
                <a:ext cx="1676400" cy="8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sz="1200" dirty="0"/>
                  <a:t>B)   Marge</a:t>
                </a:r>
                <a:br>
                  <a:rPr lang="en-GB" sz="1200" dirty="0"/>
                </a:br>
                <a:r>
                  <a:rPr lang="en-GB" sz="1200" dirty="0"/>
                  <a:t>       Maggie</a:t>
                </a:r>
                <a:br>
                  <a:rPr lang="en-GB" sz="1200" dirty="0"/>
                </a:br>
                <a:r>
                  <a:rPr lang="en-GB" sz="1200" dirty="0"/>
                  <a:t>       Lisa</a:t>
                </a:r>
                <a:br>
                  <a:rPr lang="en-GB" sz="1200" dirty="0"/>
                </a:br>
                <a:r>
                  <a:rPr lang="en-GB" sz="1200" dirty="0"/>
                  <a:t>       Homer</a:t>
                </a:r>
                <a:br>
                  <a:rPr lang="en-GB" sz="1200" dirty="0"/>
                </a:br>
                <a:r>
                  <a:rPr lang="en-GB" sz="1200" dirty="0"/>
                  <a:t>       Bart</a:t>
                </a: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7067550" y="2942260"/>
                <a:ext cx="1676400" cy="8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sz="1200" dirty="0"/>
                  <a:t>C)   Maggie</a:t>
                </a:r>
                <a:br>
                  <a:rPr lang="en-GB" sz="1200" dirty="0"/>
                </a:br>
                <a:r>
                  <a:rPr lang="en-GB" sz="1200" dirty="0"/>
                  <a:t>       Bart</a:t>
                </a:r>
                <a:br>
                  <a:rPr lang="en-GB" sz="1200" dirty="0"/>
                </a:br>
                <a:r>
                  <a:rPr lang="en-GB" sz="1200" dirty="0"/>
                  <a:t>       Lisa</a:t>
                </a:r>
                <a:br>
                  <a:rPr lang="en-GB" sz="1200" dirty="0"/>
                </a:br>
                <a:r>
                  <a:rPr lang="en-GB" sz="1200" dirty="0"/>
                  <a:t>       Marge</a:t>
                </a:r>
                <a:br>
                  <a:rPr lang="en-GB" sz="1200" dirty="0"/>
                </a:br>
                <a:r>
                  <a:rPr lang="en-GB" sz="1200" dirty="0"/>
                  <a:t>       Homer	</a:t>
                </a: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7067550" y="3822440"/>
                <a:ext cx="167640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200" dirty="0"/>
                  <a:t>D)   Indeterminate</a:t>
                </a:r>
              </a:p>
            </p:txBody>
          </p:sp>
        </p:grpSp>
      </p:grpSp>
      <p:sp>
        <p:nvSpPr>
          <p:cNvPr id="174" name="Shape 174"/>
          <p:cNvSpPr txBox="1"/>
          <p:nvPr/>
        </p:nvSpPr>
        <p:spPr>
          <a:xfrm>
            <a:off x="6859075" y="767557"/>
            <a:ext cx="2076300" cy="108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>
                <a:solidFill>
                  <a:srgbClr val="00CC00"/>
                </a:solidFill>
              </a:rPr>
              <a:t>A)   Bart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>
                <a:solidFill>
                  <a:srgbClr val="00CC00"/>
                </a:solidFill>
              </a:rPr>
              <a:t>       Homer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>
                <a:solidFill>
                  <a:srgbClr val="00CC00"/>
                </a:solidFill>
              </a:rPr>
              <a:t>       Lisa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>
                <a:solidFill>
                  <a:srgbClr val="00CC00"/>
                </a:solidFill>
              </a:rPr>
              <a:t>       Maggie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solidFill>
                  <a:srgbClr val="00CC00"/>
                </a:solidFill>
              </a:rPr>
              <a:t>       Marge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50229" y="76200"/>
            <a:ext cx="4517171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Sorting &amp; Comparable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#8</a:t>
            </a:r>
          </a:p>
        </p:txBody>
      </p:sp>
      <p:sp>
        <p:nvSpPr>
          <p:cNvPr id="176" name="Shape 176"/>
          <p:cNvSpPr/>
          <p:nvPr/>
        </p:nvSpPr>
        <p:spPr>
          <a:xfrm>
            <a:off x="2789636" y="999550"/>
            <a:ext cx="951899" cy="1908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63442" y="3679187"/>
            <a:ext cx="3558490" cy="4842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50159" y="2334986"/>
            <a:ext cx="1995900" cy="155925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346432" y="2995039"/>
            <a:ext cx="2275500" cy="1908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Arrow: Curved Left 19"/>
          <p:cNvSpPr/>
          <p:nvPr/>
        </p:nvSpPr>
        <p:spPr>
          <a:xfrm>
            <a:off x="4796407" y="3028043"/>
            <a:ext cx="562993" cy="1029947"/>
          </a:xfrm>
          <a:prstGeom prst="curvedLeftArrow">
            <a:avLst>
              <a:gd name="adj1" fmla="val 22499"/>
              <a:gd name="adj2" fmla="val 40035"/>
              <a:gd name="adj3" fmla="val 17554"/>
            </a:avLst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Shape 178"/>
          <p:cNvSpPr/>
          <p:nvPr/>
        </p:nvSpPr>
        <p:spPr>
          <a:xfrm>
            <a:off x="1993899" y="2507343"/>
            <a:ext cx="1647371" cy="163286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179"/>
          <p:cNvSpPr/>
          <p:nvPr/>
        </p:nvSpPr>
        <p:spPr>
          <a:xfrm>
            <a:off x="4501025" y="4667515"/>
            <a:ext cx="3524468" cy="1908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42" y="1006601"/>
            <a:ext cx="5459734" cy="172217"/>
          </a:xfrm>
          <a:prstGeom prst="rect">
            <a:avLst/>
          </a:prstGeom>
        </p:spPr>
      </p:pic>
      <p:sp>
        <p:nvSpPr>
          <p:cNvPr id="25" name="Shape 176"/>
          <p:cNvSpPr/>
          <p:nvPr/>
        </p:nvSpPr>
        <p:spPr>
          <a:xfrm>
            <a:off x="3548226" y="1006601"/>
            <a:ext cx="2822548" cy="172217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Octagon 25"/>
          <p:cNvSpPr/>
          <p:nvPr/>
        </p:nvSpPr>
        <p:spPr>
          <a:xfrm>
            <a:off x="3701103" y="2440221"/>
            <a:ext cx="284943" cy="2849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27" name="Octagon 26"/>
          <p:cNvSpPr/>
          <p:nvPr/>
        </p:nvSpPr>
        <p:spPr>
          <a:xfrm>
            <a:off x="6563148" y="947863"/>
            <a:ext cx="284943" cy="2849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b="1" dirty="0">
                <a:ln/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1BD8E-784A-4A09-9E76-9F0390EAE407}"/>
              </a:ext>
            </a:extLst>
          </p:cNvPr>
          <p:cNvSpPr/>
          <p:nvPr/>
        </p:nvSpPr>
        <p:spPr>
          <a:xfrm>
            <a:off x="2346432" y="2970162"/>
            <a:ext cx="2275500" cy="215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BAAA-2684-4FC5-B92D-0EC0D32791E1}"/>
              </a:ext>
            </a:extLst>
          </p:cNvPr>
          <p:cNvSpPr/>
          <p:nvPr/>
        </p:nvSpPr>
        <p:spPr>
          <a:xfrm>
            <a:off x="1050159" y="3609703"/>
            <a:ext cx="3704721" cy="618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hape 178">
            <a:extLst>
              <a:ext uri="{FF2B5EF4-FFF2-40B4-BE49-F238E27FC236}">
                <a16:creationId xmlns:a16="http://schemas.microsoft.com/office/drawing/2014/main" id="{7F6ADA2F-D50A-4C32-8CF2-808C7A7A6361}"/>
              </a:ext>
            </a:extLst>
          </p:cNvPr>
          <p:cNvSpPr/>
          <p:nvPr/>
        </p:nvSpPr>
        <p:spPr>
          <a:xfrm>
            <a:off x="1050159" y="3185839"/>
            <a:ext cx="943740" cy="1497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178">
            <a:extLst>
              <a:ext uri="{FF2B5EF4-FFF2-40B4-BE49-F238E27FC236}">
                <a16:creationId xmlns:a16="http://schemas.microsoft.com/office/drawing/2014/main" id="{1C548A26-A5ED-425B-8F30-6E341DB5EEB2}"/>
              </a:ext>
            </a:extLst>
          </p:cNvPr>
          <p:cNvSpPr/>
          <p:nvPr/>
        </p:nvSpPr>
        <p:spPr>
          <a:xfrm>
            <a:off x="1057497" y="1017846"/>
            <a:ext cx="943740" cy="14970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408" y="10942"/>
            <a:ext cx="9143592" cy="5143500"/>
            <a:chOff x="337436" y="4001894"/>
            <a:chExt cx="9143592" cy="5143500"/>
          </a:xfrm>
        </p:grpSpPr>
        <p:sp>
          <p:nvSpPr>
            <p:cNvPr id="19" name="Rectangle 18"/>
            <p:cNvSpPr/>
            <p:nvPr/>
          </p:nvSpPr>
          <p:spPr>
            <a:xfrm>
              <a:off x="337436" y="4001894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1" name="Diagram 20"/>
            <p:cNvGraphicFramePr/>
            <p:nvPr>
              <p:extLst>
                <p:ext uri="{D42A27DB-BD31-4B8C-83A1-F6EECF244321}">
                  <p14:modId xmlns:p14="http://schemas.microsoft.com/office/powerpoint/2010/main" val="2340032550"/>
                </p:ext>
              </p:extLst>
            </p:nvPr>
          </p:nvGraphicFramePr>
          <p:xfrm>
            <a:off x="1861436" y="454164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178" grpId="0" animBg="1"/>
      <p:bldP spid="179" grpId="0" animBg="1"/>
      <p:bldP spid="20" grpId="0" animBg="1"/>
      <p:bldP spid="20" grpId="1" animBg="1"/>
      <p:bldP spid="22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7" grpId="2" animBg="1"/>
      <p:bldP spid="4" grpId="0" animBg="1"/>
      <p:bldP spid="3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EDDEE08-8FB7-419E-B129-98900A719B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" y="0"/>
            <a:ext cx="5761671" cy="5143500"/>
          </a:xfrm>
          <a:prstGeom prst="rect">
            <a:avLst/>
          </a:prstGeom>
        </p:spPr>
      </p:pic>
      <p:grpSp>
        <p:nvGrpSpPr>
          <p:cNvPr id="200" name="Shape 200"/>
          <p:cNvGrpSpPr/>
          <p:nvPr/>
        </p:nvGrpSpPr>
        <p:grpSpPr>
          <a:xfrm>
            <a:off x="6554844" y="940400"/>
            <a:ext cx="2564607" cy="3261300"/>
            <a:chOff x="6190325" y="407000"/>
            <a:chExt cx="2928637" cy="3261300"/>
          </a:xfrm>
        </p:grpSpPr>
        <p:sp>
          <p:nvSpPr>
            <p:cNvPr id="201" name="Shape 201"/>
            <p:cNvSpPr/>
            <p:nvPr/>
          </p:nvSpPr>
          <p:spPr>
            <a:xfrm>
              <a:off x="6190325" y="407000"/>
              <a:ext cx="2868600" cy="32613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6205882" y="629487"/>
              <a:ext cx="2913080" cy="2970087"/>
              <a:chOff x="7067550" y="1163875"/>
              <a:chExt cx="1676400" cy="2970087"/>
            </a:xfrm>
          </p:grpSpPr>
          <p:sp>
            <p:nvSpPr>
              <p:cNvPr id="203" name="Shape 203"/>
              <p:cNvSpPr txBox="1"/>
              <p:nvPr/>
            </p:nvSpPr>
            <p:spPr>
              <a:xfrm>
                <a:off x="7067550" y="1163875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A)   31</a:t>
                </a:r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B)   Prints to </a:t>
                </a:r>
                <a:r>
                  <a:rPr lang="en-GB" sz="2100" dirty="0"/>
                  <a:t>∞</a:t>
                </a:r>
                <a:endParaRPr lang="en-GB" dirty="0"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br>
                  <a:rPr lang="en-GB" sz="700"/>
                </a:br>
                <a:r>
                  <a:rPr lang="en-GB"/>
                  <a:t>C)   Prints nothing</a:t>
                </a:r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7067587" y="3519262"/>
                <a:ext cx="16509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300"/>
                  <a:t>D)   </a:t>
                </a:r>
                <a:r>
                  <a:rPr lang="en-GB" sz="1000"/>
                  <a:t>java.util.NoSuchElementException</a:t>
                </a:r>
              </a:p>
            </p:txBody>
          </p:sp>
        </p:grpSp>
      </p:grpSp>
      <p:sp>
        <p:nvSpPr>
          <p:cNvPr id="207" name="Shape 207"/>
          <p:cNvSpPr txBox="1"/>
          <p:nvPr/>
        </p:nvSpPr>
        <p:spPr>
          <a:xfrm>
            <a:off x="6569192" y="1948099"/>
            <a:ext cx="1818000" cy="4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00CC00"/>
                </a:solidFill>
              </a:rPr>
              <a:t>B)   Prints to </a:t>
            </a:r>
            <a:r>
              <a:rPr lang="en-GB" sz="2100" dirty="0">
                <a:solidFill>
                  <a:srgbClr val="00CC00"/>
                </a:solidFill>
              </a:rPr>
              <a:t>∞</a:t>
            </a:r>
            <a:r>
              <a:rPr lang="en-GB" dirty="0">
                <a:solidFill>
                  <a:srgbClr val="00CC00"/>
                </a:solidFill>
              </a:rPr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solidFill>
                  <a:srgbClr val="00CC00"/>
                </a:solidFill>
              </a:rPr>
              <a:t>       and beyond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362" y="1952292"/>
            <a:ext cx="806702" cy="806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6867728" y="76200"/>
            <a:ext cx="2199672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Streams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#9</a:t>
            </a:r>
          </a:p>
        </p:txBody>
      </p:sp>
      <p:sp>
        <p:nvSpPr>
          <p:cNvPr id="210" name="Shape 210"/>
          <p:cNvSpPr/>
          <p:nvPr/>
        </p:nvSpPr>
        <p:spPr>
          <a:xfrm>
            <a:off x="2261538" y="2806659"/>
            <a:ext cx="3446931" cy="18347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660249" y="1489167"/>
            <a:ext cx="2019122" cy="492034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11"/>
          <p:cNvSpPr/>
          <p:nvPr/>
        </p:nvSpPr>
        <p:spPr>
          <a:xfrm>
            <a:off x="2852452" y="2158679"/>
            <a:ext cx="2477194" cy="336328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0"/>
          <p:cNvSpPr/>
          <p:nvPr/>
        </p:nvSpPr>
        <p:spPr>
          <a:xfrm>
            <a:off x="1393371" y="2662627"/>
            <a:ext cx="4931229" cy="65026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419C90-E90E-4E6F-BEA4-66CCC8701A6E}"/>
              </a:ext>
            </a:extLst>
          </p:cNvPr>
          <p:cNvGrpSpPr/>
          <p:nvPr/>
        </p:nvGrpSpPr>
        <p:grpSpPr>
          <a:xfrm>
            <a:off x="2262210" y="2806040"/>
            <a:ext cx="4027717" cy="184708"/>
            <a:chOff x="1430681" y="2916806"/>
            <a:chExt cx="4217232" cy="17043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AE159FA-E7F3-4107-88AE-773B5C46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4746" y="2919957"/>
              <a:ext cx="661353" cy="167283"/>
            </a:xfrm>
            <a:prstGeom prst="rect">
              <a:avLst/>
            </a:prstGeom>
          </p:spPr>
        </p:pic>
        <p:sp>
          <p:nvSpPr>
            <p:cNvPr id="27" name="Shape 210">
              <a:extLst>
                <a:ext uri="{FF2B5EF4-FFF2-40B4-BE49-F238E27FC236}">
                  <a16:creationId xmlns:a16="http://schemas.microsoft.com/office/drawing/2014/main" id="{9C53A40F-9740-41A6-92CC-DF490CB28ACA}"/>
                </a:ext>
              </a:extLst>
            </p:cNvPr>
            <p:cNvSpPr/>
            <p:nvPr/>
          </p:nvSpPr>
          <p:spPr>
            <a:xfrm>
              <a:off x="1430681" y="2916806"/>
              <a:ext cx="4217232" cy="170434"/>
            </a:xfrm>
            <a:prstGeom prst="rect">
              <a:avLst/>
            </a:prstGeom>
            <a:noFill/>
            <a:ln w="952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5766" y="0"/>
            <a:ext cx="9143592" cy="5143500"/>
            <a:chOff x="337436" y="4001894"/>
            <a:chExt cx="9143592" cy="5143500"/>
          </a:xfrm>
        </p:grpSpPr>
        <p:sp>
          <p:nvSpPr>
            <p:cNvPr id="18" name="Rectangle 17"/>
            <p:cNvSpPr/>
            <p:nvPr/>
          </p:nvSpPr>
          <p:spPr>
            <a:xfrm>
              <a:off x="337436" y="4001894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1781872306"/>
                </p:ext>
              </p:extLst>
            </p:nvPr>
          </p:nvGraphicFramePr>
          <p:xfrm>
            <a:off x="1861436" y="454164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4" name="To Infinity and Beyond - Sound Effect">
            <a:hlinkClick r:id="" action="ppaction://media"/>
            <a:extLst>
              <a:ext uri="{FF2B5EF4-FFF2-40B4-BE49-F238E27FC236}">
                <a16:creationId xmlns:a16="http://schemas.microsoft.com/office/drawing/2014/main" id="{20D2523D-2762-4C46-BC6C-58477DB545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625858" y="4323583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9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738196-ACAD-45D5-A003-88268444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17" y="880024"/>
            <a:ext cx="1656000" cy="454572"/>
          </a:xfrm>
          <a:prstGeom prst="rect">
            <a:avLst/>
          </a:prstGeom>
        </p:spPr>
      </p:pic>
      <p:sp>
        <p:nvSpPr>
          <p:cNvPr id="10" name="Shape 67">
            <a:extLst>
              <a:ext uri="{FF2B5EF4-FFF2-40B4-BE49-F238E27FC236}">
                <a16:creationId xmlns:a16="http://schemas.microsoft.com/office/drawing/2014/main" id="{32A3D7D4-83D5-E142-87A7-50C9156C87D7}"/>
              </a:ext>
            </a:extLst>
          </p:cNvPr>
          <p:cNvSpPr txBox="1">
            <a:spLocks/>
          </p:cNvSpPr>
          <p:nvPr/>
        </p:nvSpPr>
        <p:spPr>
          <a:xfrm>
            <a:off x="584799" y="2578973"/>
            <a:ext cx="4072926" cy="21109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Java == </a:t>
            </a:r>
            <a:r>
              <a:rPr lang="en-GB" sz="2400" dirty="0">
                <a:solidFill>
                  <a:srgbClr val="5382A1"/>
                </a:solidFill>
                <a:sym typeface="Wingdings" panose="05000000000000000000" pitchFamily="2" charset="2"/>
              </a:rPr>
              <a:t></a:t>
            </a:r>
            <a:r>
              <a:rPr lang="en-GB" sz="2400" dirty="0">
                <a:solidFill>
                  <a:srgbClr val="5382A1"/>
                </a:solidFill>
              </a:rPr>
              <a:t> since 2007 </a:t>
            </a:r>
          </a:p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Consultant @ Version 1</a:t>
            </a:r>
          </a:p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DubJUG.org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8750" y="226454"/>
            <a:ext cx="8505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Get to know me...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86924" y="799154"/>
            <a:ext cx="4698810" cy="18104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AA84F"/>
                </a:solidFill>
              </a:rPr>
              <a:t>Barry Evans</a:t>
            </a:r>
            <a:endParaRPr lang="en-GB" sz="100" b="1" dirty="0">
              <a:solidFill>
                <a:srgbClr val="6AA84F"/>
              </a:solidFill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Made in (N) Ireland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Live in Dublin </a:t>
            </a:r>
          </a:p>
        </p:txBody>
      </p:sp>
      <p:pic>
        <p:nvPicPr>
          <p:cNvPr id="7" name="Shape 68" descr="Barry silicon republic photo (3).jpg">
            <a:extLst>
              <a:ext uri="{FF2B5EF4-FFF2-40B4-BE49-F238E27FC236}">
                <a16:creationId xmlns:a16="http://schemas.microsoft.com/office/drawing/2014/main" id="{678C1174-F55D-1144-BF51-E6F4D30D34FA}"/>
              </a:ext>
            </a:extLst>
          </p:cNvPr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547" y="886203"/>
            <a:ext cx="1554424" cy="1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69">
            <a:extLst>
              <a:ext uri="{FF2B5EF4-FFF2-40B4-BE49-F238E27FC236}">
                <a16:creationId xmlns:a16="http://schemas.microsoft.com/office/drawing/2014/main" id="{CEA2B7A3-9C04-7844-8A19-FA434D14D776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603" y="1468295"/>
            <a:ext cx="954775" cy="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67">
            <a:extLst>
              <a:ext uri="{FF2B5EF4-FFF2-40B4-BE49-F238E27FC236}">
                <a16:creationId xmlns:a16="http://schemas.microsoft.com/office/drawing/2014/main" id="{8BCE2A9B-14D9-4791-9245-875F1C559AE1}"/>
              </a:ext>
            </a:extLst>
          </p:cNvPr>
          <p:cNvSpPr txBox="1">
            <a:spLocks/>
          </p:cNvSpPr>
          <p:nvPr/>
        </p:nvSpPr>
        <p:spPr>
          <a:xfrm>
            <a:off x="4521399" y="2565094"/>
            <a:ext cx="4355700" cy="208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Java 8 SE OCP Certified</a:t>
            </a: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00B050"/>
                </a:solidFill>
              </a:rPr>
              <a:t>💚</a:t>
            </a:r>
            <a:r>
              <a:rPr lang="en-GB" sz="2400" dirty="0">
                <a:solidFill>
                  <a:srgbClr val="5382A1"/>
                </a:solidFill>
              </a:rPr>
              <a:t> Clean Code &amp; TDD</a:t>
            </a: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400" b="1" dirty="0">
                <a:solidFill>
                  <a:srgbClr val="FF0000"/>
                </a:solidFill>
              </a:rPr>
              <a:t>💔</a:t>
            </a:r>
            <a:r>
              <a:rPr lang="en-GB" sz="2400" dirty="0">
                <a:solidFill>
                  <a:srgbClr val="5382A1"/>
                </a:solidFill>
              </a:rPr>
              <a:t> Bugs &amp; Untested Code</a:t>
            </a:r>
          </a:p>
        </p:txBody>
      </p:sp>
      <p:sp>
        <p:nvSpPr>
          <p:cNvPr id="14" name="Shape 60">
            <a:extLst>
              <a:ext uri="{FF2B5EF4-FFF2-40B4-BE49-F238E27FC236}">
                <a16:creationId xmlns:a16="http://schemas.microsoft.com/office/drawing/2014/main" id="{FFB4DFDB-02E0-41A9-9735-31A1B8AEF5AA}"/>
              </a:ext>
            </a:extLst>
          </p:cNvPr>
          <p:cNvSpPr txBox="1">
            <a:spLocks/>
          </p:cNvSpPr>
          <p:nvPr/>
        </p:nvSpPr>
        <p:spPr>
          <a:xfrm>
            <a:off x="3657065" y="4781322"/>
            <a:ext cx="1728669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6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  <p:pic>
        <p:nvPicPr>
          <p:cNvPr id="3074" name="Picture 2" descr="Image result for shamrock">
            <a:extLst>
              <a:ext uri="{FF2B5EF4-FFF2-40B4-BE49-F238E27FC236}">
                <a16:creationId xmlns:a16="http://schemas.microsoft.com/office/drawing/2014/main" id="{ACA9D0D3-B522-4714-B438-9C7D2378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24" y="2007694"/>
            <a:ext cx="441025" cy="4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357A5-47CB-41D2-ABE7-54E0A3CB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9" y="0"/>
            <a:ext cx="5481104" cy="5143500"/>
          </a:xfrm>
          <a:prstGeom prst="rect">
            <a:avLst/>
          </a:prstGeom>
        </p:spPr>
      </p:pic>
      <p:grpSp>
        <p:nvGrpSpPr>
          <p:cNvPr id="235" name="Shape 235"/>
          <p:cNvGrpSpPr/>
          <p:nvPr/>
        </p:nvGrpSpPr>
        <p:grpSpPr>
          <a:xfrm>
            <a:off x="7295819" y="844737"/>
            <a:ext cx="1834825" cy="4156219"/>
            <a:chOff x="7295825" y="336025"/>
            <a:chExt cx="1834825" cy="4436140"/>
          </a:xfrm>
        </p:grpSpPr>
        <p:sp>
          <p:nvSpPr>
            <p:cNvPr id="236" name="Shape 236"/>
            <p:cNvSpPr/>
            <p:nvPr/>
          </p:nvSpPr>
          <p:spPr>
            <a:xfrm>
              <a:off x="7295825" y="336025"/>
              <a:ext cx="1763100" cy="43905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7" name="Shape 237"/>
            <p:cNvGrpSpPr/>
            <p:nvPr/>
          </p:nvGrpSpPr>
          <p:grpSpPr>
            <a:xfrm>
              <a:off x="7295830" y="336025"/>
              <a:ext cx="1834819" cy="4436139"/>
              <a:chOff x="7067550" y="1163875"/>
              <a:chExt cx="1676400" cy="2970098"/>
            </a:xfrm>
          </p:grpSpPr>
          <p:sp>
            <p:nvSpPr>
              <p:cNvPr id="238" name="Shape 238"/>
              <p:cNvSpPr txBox="1"/>
              <p:nvPr/>
            </p:nvSpPr>
            <p:spPr>
              <a:xfrm>
                <a:off x="7067550" y="1163875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A)   Spider Pig!</a:t>
                </a:r>
                <a:br>
                  <a:rPr lang="en-GB" dirty="0"/>
                </a:br>
                <a:r>
                  <a:rPr lang="en-GB" dirty="0"/>
                  <a:t>       Eat my shorts!</a:t>
                </a:r>
                <a:br>
                  <a:rPr lang="en-GB" dirty="0"/>
                </a:br>
                <a:r>
                  <a:rPr lang="en-GB" dirty="0"/>
                  <a:t>       I love Sax!</a:t>
                </a: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B)  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Spider Pig!</a:t>
                </a:r>
              </a:p>
              <a:p>
                <a:pPr lvl="0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       Simpson!</a:t>
                </a:r>
              </a:p>
              <a:p>
                <a:pPr lvl="0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       I love Sax!</a:t>
                </a:r>
              </a:p>
            </p:txBody>
          </p:sp>
          <p:sp>
            <p:nvSpPr>
              <p:cNvPr id="240" name="Shape 240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dirty="0"/>
                  <a:t>C)   Spider Pig!</a:t>
                </a:r>
                <a:br>
                  <a:rPr lang="en-GB" dirty="0"/>
                </a:br>
                <a:r>
                  <a:rPr lang="en-GB" dirty="0"/>
                  <a:t>       Eat my shorts!</a:t>
                </a:r>
                <a:br>
                  <a:rPr lang="en-GB" dirty="0"/>
                </a:br>
                <a:r>
                  <a:rPr lang="en-GB" dirty="0"/>
                  <a:t>       Simpson!</a:t>
                </a:r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7067550" y="3519273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D)   </a:t>
                </a:r>
                <a:r>
                  <a:rPr lang="en-GB" dirty="0"/>
                  <a:t>Simpson!</a:t>
                </a:r>
                <a:br>
                  <a:rPr lang="en-GB" dirty="0"/>
                </a:br>
                <a:r>
                  <a:rPr lang="en-GB" dirty="0"/>
                  <a:t>       Simpson!</a:t>
                </a:r>
                <a:br>
                  <a:rPr lang="en-GB" dirty="0"/>
                </a:br>
                <a:r>
                  <a:rPr lang="en-GB" dirty="0"/>
                  <a:t>       Simpson!</a:t>
                </a:r>
              </a:p>
            </p:txBody>
          </p:sp>
        </p:grpSp>
      </p:grpSp>
      <p:sp>
        <p:nvSpPr>
          <p:cNvPr id="242" name="Shape 242"/>
          <p:cNvSpPr txBox="1"/>
          <p:nvPr/>
        </p:nvSpPr>
        <p:spPr>
          <a:xfrm>
            <a:off x="7292574" y="3036166"/>
            <a:ext cx="2076300" cy="10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00CC00"/>
                </a:solidFill>
              </a:rPr>
              <a:t>C)   Spider Pig!</a:t>
            </a:r>
            <a:br>
              <a:rPr lang="en-GB" dirty="0">
                <a:solidFill>
                  <a:srgbClr val="00CC00"/>
                </a:solidFill>
              </a:rPr>
            </a:br>
            <a:r>
              <a:rPr lang="en-GB" dirty="0">
                <a:solidFill>
                  <a:srgbClr val="00CC00"/>
                </a:solidFill>
              </a:rPr>
              <a:t>       Eat my shorts!</a:t>
            </a:r>
            <a:br>
              <a:rPr lang="en-GB" dirty="0">
                <a:solidFill>
                  <a:srgbClr val="00CC00"/>
                </a:solidFill>
              </a:rPr>
            </a:br>
            <a:r>
              <a:rPr lang="en-GB" dirty="0">
                <a:solidFill>
                  <a:srgbClr val="00CC00"/>
                </a:solidFill>
              </a:rPr>
              <a:t>       Simpson!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27716" y="76200"/>
            <a:ext cx="3439684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Polymorphism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#10</a:t>
            </a:r>
          </a:p>
        </p:txBody>
      </p:sp>
      <p:sp>
        <p:nvSpPr>
          <p:cNvPr id="244" name="Shape 244"/>
          <p:cNvSpPr/>
          <p:nvPr/>
        </p:nvSpPr>
        <p:spPr>
          <a:xfrm>
            <a:off x="3579783" y="2240413"/>
            <a:ext cx="1684777" cy="1682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069453" y="4102919"/>
            <a:ext cx="996192" cy="203569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091765" y="3092367"/>
            <a:ext cx="1156554" cy="184468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44"/>
          <p:cNvSpPr/>
          <p:nvPr/>
        </p:nvSpPr>
        <p:spPr>
          <a:xfrm>
            <a:off x="3583367" y="868373"/>
            <a:ext cx="1375419" cy="185063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44"/>
          <p:cNvSpPr/>
          <p:nvPr/>
        </p:nvSpPr>
        <p:spPr>
          <a:xfrm>
            <a:off x="3583566" y="1556136"/>
            <a:ext cx="1597105" cy="185063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46472225"/>
              </p:ext>
            </p:extLst>
          </p:nvPr>
        </p:nvGraphicFramePr>
        <p:xfrm>
          <a:off x="4380807" y="3047934"/>
          <a:ext cx="2879832" cy="191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Shape 244">
            <a:extLst>
              <a:ext uri="{FF2B5EF4-FFF2-40B4-BE49-F238E27FC236}">
                <a16:creationId xmlns:a16="http://schemas.microsoft.com/office/drawing/2014/main" id="{928F19BF-42DD-4285-904A-07F7513B16BF}"/>
              </a:ext>
            </a:extLst>
          </p:cNvPr>
          <p:cNvSpPr/>
          <p:nvPr/>
        </p:nvSpPr>
        <p:spPr>
          <a:xfrm>
            <a:off x="3215368" y="179009"/>
            <a:ext cx="849086" cy="185063"/>
          </a:xfrm>
          <a:prstGeom prst="rect">
            <a:avLst/>
          </a:prstGeom>
          <a:noFill/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0C354E6-0CE4-4797-8DD1-205B27FF6A28}"/>
              </a:ext>
            </a:extLst>
          </p:cNvPr>
          <p:cNvSpPr/>
          <p:nvPr/>
        </p:nvSpPr>
        <p:spPr>
          <a:xfrm>
            <a:off x="5473534" y="3476094"/>
            <a:ext cx="167760" cy="1142169"/>
          </a:xfrm>
          <a:prstGeom prst="downArrow">
            <a:avLst>
              <a:gd name="adj1" fmla="val 50000"/>
              <a:gd name="adj2" fmla="val 46029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408" y="0"/>
            <a:ext cx="9143592" cy="5143500"/>
            <a:chOff x="337436" y="4001894"/>
            <a:chExt cx="9143592" cy="5143500"/>
          </a:xfrm>
        </p:grpSpPr>
        <p:sp>
          <p:nvSpPr>
            <p:cNvPr id="16" name="Rectangle 15"/>
            <p:cNvSpPr/>
            <p:nvPr/>
          </p:nvSpPr>
          <p:spPr>
            <a:xfrm>
              <a:off x="337436" y="4001894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054389069"/>
                </p:ext>
              </p:extLst>
            </p:nvPr>
          </p:nvGraphicFramePr>
          <p:xfrm>
            <a:off x="1861436" y="454164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5382A1"/>
                </a:solidFill>
              </a:rPr>
              <a:t>Topics we covered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74887"/>
            <a:ext cx="4810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Generics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Strings 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Crazy Syntax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𝝺  -&gt; Lambdas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Method Overloading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468150" y="1174887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 Threads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   equals &amp; hashCode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   Sorting &amp; Comparable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   Streams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Polymorphism</a:t>
            </a:r>
          </a:p>
        </p:txBody>
      </p:sp>
      <p:sp>
        <p:nvSpPr>
          <p:cNvPr id="5" name="Shape 60">
            <a:extLst>
              <a:ext uri="{FF2B5EF4-FFF2-40B4-BE49-F238E27FC236}">
                <a16:creationId xmlns:a16="http://schemas.microsoft.com/office/drawing/2014/main" id="{E24B37FE-B1FC-4B42-B63E-D0E661BD366B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3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</p:spTree>
    <p:extLst>
      <p:ext uri="{BB962C8B-B14F-4D97-AF65-F5344CB8AC3E}">
        <p14:creationId xmlns:p14="http://schemas.microsoft.com/office/powerpoint/2010/main" val="316026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F173C-0FB5-4097-8C48-93C506ED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45" y="4354109"/>
            <a:ext cx="1648055" cy="476316"/>
          </a:xfrm>
          <a:prstGeom prst="rect">
            <a:avLst/>
          </a:prstGeom>
        </p:spPr>
      </p:pic>
      <p:pic>
        <p:nvPicPr>
          <p:cNvPr id="22" name="Imagem 8">
            <a:extLst>
              <a:ext uri="{FF2B5EF4-FFF2-40B4-BE49-F238E27FC236}">
                <a16:creationId xmlns:a16="http://schemas.microsoft.com/office/drawing/2014/main" id="{E69B6F14-0A16-4811-AC0C-07EC5C811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7" y="4022042"/>
            <a:ext cx="1347305" cy="808383"/>
          </a:xfrm>
          <a:prstGeom prst="rect">
            <a:avLst/>
          </a:prstGeom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55631" y="3081639"/>
            <a:ext cx="6632738" cy="9851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5382A1"/>
                </a:solidFill>
              </a:rPr>
              <a:t>Learn the concepts behind 10 Java Challenges and Eliminate Stressful Bugs!</a:t>
            </a:r>
          </a:p>
        </p:txBody>
      </p:sp>
      <p:pic>
        <p:nvPicPr>
          <p:cNvPr id="15" name="Shape 26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97" y="4466226"/>
            <a:ext cx="486526" cy="3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261"/>
          <p:cNvSpPr txBox="1"/>
          <p:nvPr/>
        </p:nvSpPr>
        <p:spPr>
          <a:xfrm>
            <a:off x="754928" y="4466225"/>
            <a:ext cx="1467000" cy="36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/>
              <a:t>@</a:t>
            </a:r>
            <a:r>
              <a:rPr lang="en-GB" sz="1500" dirty="0" err="1"/>
              <a:t>bazza_ni</a:t>
            </a:r>
            <a:endParaRPr lang="en-GB" sz="15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ED34144-3C5A-4EFF-AB18-A6424E4F3607}"/>
              </a:ext>
            </a:extLst>
          </p:cNvPr>
          <p:cNvSpPr txBox="1">
            <a:spLocks/>
          </p:cNvSpPr>
          <p:nvPr/>
        </p:nvSpPr>
        <p:spPr>
          <a:xfrm>
            <a:off x="349624" y="321389"/>
            <a:ext cx="3906370" cy="17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/>
              <a:t>That’s all folks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E04149-5DAE-4828-AA24-A5143843E200}"/>
              </a:ext>
            </a:extLst>
          </p:cNvPr>
          <p:cNvSpPr txBox="1">
            <a:spLocks/>
          </p:cNvSpPr>
          <p:nvPr/>
        </p:nvSpPr>
        <p:spPr>
          <a:xfrm>
            <a:off x="349624" y="932767"/>
            <a:ext cx="4054288" cy="1241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None/>
            </a:pPr>
            <a:r>
              <a:rPr lang="en-US" sz="2400" dirty="0"/>
              <a:t>Thank you for your time... </a:t>
            </a:r>
          </a:p>
        </p:txBody>
      </p:sp>
      <p:pic>
        <p:nvPicPr>
          <p:cNvPr id="9" name="Picture 2" descr="Image result for java duke bye">
            <a:extLst>
              <a:ext uri="{FF2B5EF4-FFF2-40B4-BE49-F238E27FC236}">
                <a16:creationId xmlns:a16="http://schemas.microsoft.com/office/drawing/2014/main" id="{5D0A8389-B0FF-4C33-8DDF-B8A1736F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4194" y="321389"/>
            <a:ext cx="2552703" cy="25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60">
            <a:extLst>
              <a:ext uri="{FF2B5EF4-FFF2-40B4-BE49-F238E27FC236}">
                <a16:creationId xmlns:a16="http://schemas.microsoft.com/office/drawing/2014/main" id="{31C94C10-A064-4200-B7A2-63DFEAACE29A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7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</p:spTree>
    <p:extLst>
      <p:ext uri="{BB962C8B-B14F-4D97-AF65-F5344CB8AC3E}">
        <p14:creationId xmlns:p14="http://schemas.microsoft.com/office/powerpoint/2010/main" val="56749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44A-4313-420C-A546-C357A2DD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3825"/>
            <a:ext cx="8520600" cy="893900"/>
          </a:xfrm>
        </p:spPr>
        <p:txBody>
          <a:bodyPr/>
          <a:lstStyle/>
          <a:p>
            <a:r>
              <a:rPr lang="en-US" sz="2800" dirty="0"/>
              <a:t>Vote for your favourite challenge</a:t>
            </a:r>
            <a:br>
              <a:rPr lang="en-US" sz="2800" dirty="0"/>
            </a:br>
            <a:r>
              <a:rPr lang="en-US" sz="2800" dirty="0"/>
              <a:t>@ </a:t>
            </a:r>
            <a:r>
              <a:rPr lang="en-US" sz="2800" dirty="0">
                <a:hlinkClick r:id="rId3"/>
              </a:rPr>
              <a:t>http://sli.do</a:t>
            </a:r>
            <a:r>
              <a:rPr lang="en-US" sz="2800" dirty="0"/>
              <a:t> #</a:t>
            </a:r>
            <a:r>
              <a:rPr lang="en-GB" sz="2800" dirty="0"/>
              <a:t>LJC0618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EA3D-AEEA-469F-9AD6-36EF30E1A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AEC13-A270-4FB4-90E5-F9262AD11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23" y="1152473"/>
            <a:ext cx="5553909" cy="3881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73107-F060-4A7B-8131-826736062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631" y="3424881"/>
            <a:ext cx="809625" cy="2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0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8">
            <a:extLst>
              <a:ext uri="{FF2B5EF4-FFF2-40B4-BE49-F238E27FC236}">
                <a16:creationId xmlns:a16="http://schemas.microsoft.com/office/drawing/2014/main" id="{E69B6F14-0A16-4811-AC0C-07EC5C811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7" y="4022042"/>
            <a:ext cx="1347305" cy="808383"/>
          </a:xfrm>
          <a:prstGeom prst="rect">
            <a:avLst/>
          </a:prstGeom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55631" y="3081639"/>
            <a:ext cx="6632738" cy="9851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5382A1"/>
                </a:solidFill>
              </a:rPr>
              <a:t>Learn the concepts behind 10 Java Challenges and Eliminate Stressful Bugs!</a:t>
            </a:r>
          </a:p>
        </p:txBody>
      </p:sp>
      <p:pic>
        <p:nvPicPr>
          <p:cNvPr id="15" name="Shape 26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97" y="4466226"/>
            <a:ext cx="486526" cy="3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261"/>
          <p:cNvSpPr txBox="1"/>
          <p:nvPr/>
        </p:nvSpPr>
        <p:spPr>
          <a:xfrm>
            <a:off x="754928" y="4466225"/>
            <a:ext cx="1467000" cy="36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/>
              <a:t>@</a:t>
            </a:r>
            <a:r>
              <a:rPr lang="en-GB" sz="1500" dirty="0" err="1"/>
              <a:t>bazza_ni</a:t>
            </a:r>
            <a:endParaRPr lang="en-GB" sz="15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ED34144-3C5A-4EFF-AB18-A6424E4F3607}"/>
              </a:ext>
            </a:extLst>
          </p:cNvPr>
          <p:cNvSpPr txBox="1">
            <a:spLocks/>
          </p:cNvSpPr>
          <p:nvPr/>
        </p:nvSpPr>
        <p:spPr>
          <a:xfrm>
            <a:off x="349624" y="321389"/>
            <a:ext cx="3906370" cy="17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/>
              <a:t>That’s all folks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E04149-5DAE-4828-AA24-A5143843E200}"/>
              </a:ext>
            </a:extLst>
          </p:cNvPr>
          <p:cNvSpPr txBox="1">
            <a:spLocks/>
          </p:cNvSpPr>
          <p:nvPr/>
        </p:nvSpPr>
        <p:spPr>
          <a:xfrm>
            <a:off x="349624" y="932767"/>
            <a:ext cx="4054288" cy="1241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None/>
            </a:pPr>
            <a:r>
              <a:rPr lang="en-US" sz="2400" dirty="0"/>
              <a:t>Thank you for your time... </a:t>
            </a:r>
          </a:p>
        </p:txBody>
      </p:sp>
      <p:pic>
        <p:nvPicPr>
          <p:cNvPr id="13" name="Picture 2" descr="https://secure.meetupstatic.com/photos/theme_head/6/e/7/e/full_88286.jpeg">
            <a:extLst>
              <a:ext uri="{FF2B5EF4-FFF2-40B4-BE49-F238E27FC236}">
                <a16:creationId xmlns:a16="http://schemas.microsoft.com/office/drawing/2014/main" id="{0F5A6254-A1DA-4A0F-8C1A-DFBEF5E9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79178"/>
            <a:ext cx="714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java duke bye">
            <a:extLst>
              <a:ext uri="{FF2B5EF4-FFF2-40B4-BE49-F238E27FC236}">
                <a16:creationId xmlns:a16="http://schemas.microsoft.com/office/drawing/2014/main" id="{5D0A8389-B0FF-4C33-8DDF-B8A1736F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1589" y="321390"/>
            <a:ext cx="1555308" cy="15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60">
            <a:extLst>
              <a:ext uri="{FF2B5EF4-FFF2-40B4-BE49-F238E27FC236}">
                <a16:creationId xmlns:a16="http://schemas.microsoft.com/office/drawing/2014/main" id="{B4E0601E-ACF5-4A63-AE96-7548D91FC884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7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2BF05C-CDD3-455D-9D8C-7C6E2F1D8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126" y="4420713"/>
            <a:ext cx="1656000" cy="4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2805"/>
            <a:ext cx="8520600" cy="572700"/>
          </a:xfrm>
        </p:spPr>
        <p:txBody>
          <a:bodyPr/>
          <a:lstStyle/>
          <a:p>
            <a:r>
              <a:rPr lang="en-US" dirty="0"/>
              <a:t>Java Challenges 1.0   @                  2017</a:t>
            </a:r>
          </a:p>
        </p:txBody>
      </p:sp>
      <p:pic>
        <p:nvPicPr>
          <p:cNvPr id="10" name="Picture 6" descr="Image result for javaone transparen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4486" y="-71215"/>
            <a:ext cx="1975001" cy="9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39" b="21939"/>
          <a:stretch/>
        </p:blipFill>
        <p:spPr>
          <a:xfrm>
            <a:off x="216912" y="894645"/>
            <a:ext cx="5173476" cy="3882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189465" y="1052846"/>
            <a:ext cx="3879651" cy="3569015"/>
          </a:xfrm>
          <a:prstGeom prst="rect">
            <a:avLst/>
          </a:prstGeom>
        </p:spPr>
      </p:pic>
      <p:sp>
        <p:nvSpPr>
          <p:cNvPr id="7" name="Shape 60">
            <a:extLst>
              <a:ext uri="{FF2B5EF4-FFF2-40B4-BE49-F238E27FC236}">
                <a16:creationId xmlns:a16="http://schemas.microsoft.com/office/drawing/2014/main" id="{1AEF1597-0454-48B1-8FCA-D41E9A372D52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5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</p:spTree>
    <p:extLst>
      <p:ext uri="{BB962C8B-B14F-4D97-AF65-F5344CB8AC3E}">
        <p14:creationId xmlns:p14="http://schemas.microsoft.com/office/powerpoint/2010/main" val="158056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C15-0F2F-4FF9-AD08-66CAC336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5382A1"/>
                </a:solidFill>
              </a:rPr>
              <a:t>Rules of engagement</a:t>
            </a:r>
            <a:endParaRPr lang="en-GB" dirty="0">
              <a:solidFill>
                <a:srgbClr val="5382A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4BFA1-F36D-4381-98C4-65FC4F3E4676}"/>
              </a:ext>
            </a:extLst>
          </p:cNvPr>
          <p:cNvSpPr txBox="1"/>
          <p:nvPr/>
        </p:nvSpPr>
        <p:spPr>
          <a:xfrm>
            <a:off x="2461491" y="4801230"/>
            <a:ext cx="4221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https://taskandpurpose.com/4-things-veterans-hate-movies-get-wrong/</a:t>
            </a:r>
          </a:p>
        </p:txBody>
      </p:sp>
      <p:pic>
        <p:nvPicPr>
          <p:cNvPr id="1028" name="Picture 4" descr="Image result for samuel l jackson rules of engagement">
            <a:extLst>
              <a:ext uri="{FF2B5EF4-FFF2-40B4-BE49-F238E27FC236}">
                <a16:creationId xmlns:a16="http://schemas.microsoft.com/office/drawing/2014/main" id="{67AE9520-A0EF-4AF1-8233-06CCAA9D8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60" y="1119205"/>
            <a:ext cx="6965880" cy="34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51E91-9910-4B98-B3ED-ED3D42CF5F1B}"/>
              </a:ext>
            </a:extLst>
          </p:cNvPr>
          <p:cNvSpPr txBox="1"/>
          <p:nvPr/>
        </p:nvSpPr>
        <p:spPr>
          <a:xfrm>
            <a:off x="1089060" y="3133965"/>
            <a:ext cx="6965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>
                <a:solidFill>
                  <a:schemeClr val="bg1"/>
                </a:solidFill>
                <a:latin typeface="Agency FB" panose="020B0503020202020204" pitchFamily="34" charset="0"/>
              </a:rPr>
              <a:t>Yes, those bugs deserved to be found…</a:t>
            </a:r>
            <a:br>
              <a:rPr lang="en-IE" sz="36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I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r"/>
            <a:r>
              <a:rPr lang="en-IE" sz="3600" dirty="0">
                <a:solidFill>
                  <a:schemeClr val="bg1"/>
                </a:solidFill>
                <a:latin typeface="Agency FB" panose="020B0503020202020204" pitchFamily="34" charset="0"/>
              </a:rPr>
              <a:t>	and I HOPE THEY ROT IN HELL!</a:t>
            </a:r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C15-0F2F-4FF9-AD08-66CAC336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5382A1"/>
                </a:solidFill>
              </a:rPr>
              <a:t>Rules of engagement</a:t>
            </a:r>
            <a:endParaRPr lang="en-GB" dirty="0">
              <a:solidFill>
                <a:srgbClr val="5382A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EEB11E-197E-42DB-B658-7ABA3E8EC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850518"/>
              </p:ext>
            </p:extLst>
          </p:nvPr>
        </p:nvGraphicFramePr>
        <p:xfrm>
          <a:off x="1524000" y="1130156"/>
          <a:ext cx="6096000" cy="401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What’s on the Challenge Menu… Part I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4810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Generics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Strings 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Crazy Syntax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𝝺  -&gt; Lambdas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Method Overloading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468150" y="1457275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 Threads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   equals &amp; hashCode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   Sorting &amp; Comparable</a:t>
            </a:r>
          </a:p>
          <a:p>
            <a:pPr marL="508000" lvl="1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   Streams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Polymorphism</a:t>
            </a:r>
          </a:p>
        </p:txBody>
      </p:sp>
      <p:sp>
        <p:nvSpPr>
          <p:cNvPr id="5" name="Rectangle: Diagonal Corners Snipped 4"/>
          <p:cNvSpPr/>
          <p:nvPr/>
        </p:nvSpPr>
        <p:spPr>
          <a:xfrm>
            <a:off x="4689566" y="1676401"/>
            <a:ext cx="4142734" cy="3000102"/>
          </a:xfrm>
          <a:prstGeom prst="snip2DiagRect">
            <a:avLst>
              <a:gd name="adj1" fmla="val 0"/>
              <a:gd name="adj2" fmla="val 12474"/>
            </a:avLst>
          </a:prstGeom>
          <a:solidFill>
            <a:srgbClr val="000000">
              <a:alpha val="75000"/>
            </a:srgbClr>
          </a:solidFill>
          <a:ln w="9525" cap="flat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F35713FE-C6FC-4442-9FFD-9CD076BDC2C4}"/>
              </a:ext>
            </a:extLst>
          </p:cNvPr>
          <p:cNvSpPr txBox="1">
            <a:spLocks/>
          </p:cNvSpPr>
          <p:nvPr/>
        </p:nvSpPr>
        <p:spPr>
          <a:xfrm>
            <a:off x="3631457" y="4781322"/>
            <a:ext cx="1779886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r>
              <a:rPr lang="en-GB" sz="1200" dirty="0">
                <a:solidFill>
                  <a:srgbClr val="5382A1"/>
                </a:solidFill>
                <a:hlinkClick r:id="rId3"/>
              </a:rPr>
              <a:t>http://sli.do</a:t>
            </a:r>
            <a:r>
              <a:rPr lang="en-GB" sz="1200" dirty="0">
                <a:solidFill>
                  <a:srgbClr val="5382A1"/>
                </a:solidFill>
              </a:rPr>
              <a:t>   #</a:t>
            </a:r>
            <a:r>
              <a:rPr lang="en-GB" sz="1200" b="1" dirty="0">
                <a:solidFill>
                  <a:srgbClr val="5382A1"/>
                </a:solidFill>
              </a:rPr>
              <a:t>LJC0618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10898" cy="5143500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>
            <a:off x="1007774" y="1907894"/>
            <a:ext cx="3359509" cy="562351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882469" y="934820"/>
            <a:ext cx="2184300" cy="3232500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776936" y="76200"/>
            <a:ext cx="2290864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2A1"/>
              </a:buClr>
              <a:buSzPct val="100000"/>
              <a:buFont typeface="Calibri"/>
              <a:buNone/>
            </a:pPr>
            <a:r>
              <a:rPr lang="en-GB" sz="3200" b="0" i="0" u="none" strike="noStrike" cap="none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Generics </a:t>
            </a:r>
            <a:r>
              <a:rPr lang="en-GB" sz="3000" b="0" i="0" u="none" strike="noStrike" cap="none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#1</a:t>
            </a:r>
          </a:p>
        </p:txBody>
      </p:sp>
      <p:sp>
        <p:nvSpPr>
          <p:cNvPr id="94" name="Shape 94"/>
          <p:cNvSpPr/>
          <p:nvPr/>
        </p:nvSpPr>
        <p:spPr>
          <a:xfrm>
            <a:off x="1260071" y="2650551"/>
            <a:ext cx="4632621" cy="972929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260071" y="729520"/>
            <a:ext cx="5516804" cy="393230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6959706" y="1122762"/>
            <a:ext cx="2076396" cy="2881727"/>
            <a:chOff x="7067550" y="1163875"/>
            <a:chExt cx="1676405" cy="2881727"/>
          </a:xfrm>
        </p:grpSpPr>
        <p:sp>
          <p:nvSpPr>
            <p:cNvPr id="97" name="Shape 97"/>
            <p:cNvSpPr txBox="1"/>
            <p:nvPr/>
          </p:nvSpPr>
          <p:spPr>
            <a:xfrm>
              <a:off x="7067550" y="1163875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 It will not compile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7067550" y="1949008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B) </a:t>
              </a:r>
              <a:r>
                <a:rPr lang="en-GB" dirty="0"/>
                <a:t>Homer</a:t>
              </a:r>
            </a:p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dirty="0"/>
                <a:t>     Bart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7067555" y="2648940"/>
              <a:ext cx="16764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C) RuntimeException </a:t>
              </a:r>
            </a:p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at line </a:t>
              </a:r>
              <a:r>
                <a:rPr lang="en-GB"/>
                <a:t>29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7067550" y="3430902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D) </a:t>
              </a:r>
              <a:r>
                <a:rPr lang="en-GB" dirty="0"/>
                <a:t>Bart</a:t>
              </a:r>
            </a:p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dirty="0"/>
                <a:t>    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r>
                <a:rPr lang="en-GB" dirty="0"/>
                <a:t>r</a:t>
              </a:r>
            </a:p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GB" dirty="0"/>
                <a:t>     </a:t>
              </a: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6956979" y="3389789"/>
            <a:ext cx="2076300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Arial"/>
              <a:buNone/>
            </a:pPr>
            <a:r>
              <a:rPr lang="en-GB" i="0" u="none" strike="noStrike" cap="none" dirty="0">
                <a:solidFill>
                  <a:srgbClr val="00CC00"/>
                </a:solidFill>
                <a:sym typeface="Arial"/>
              </a:rPr>
              <a:t>D) </a:t>
            </a:r>
            <a:r>
              <a:rPr lang="en-GB" dirty="0">
                <a:solidFill>
                  <a:srgbClr val="00CC00"/>
                </a:solidFill>
              </a:rPr>
              <a:t>Bart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Arial"/>
              <a:buNone/>
            </a:pPr>
            <a:r>
              <a:rPr lang="en-GB" dirty="0">
                <a:solidFill>
                  <a:srgbClr val="00CC00"/>
                </a:solidFill>
              </a:rPr>
              <a:t>     Homer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700" cy="5143500"/>
            <a:chOff x="4122919" y="1670538"/>
            <a:chExt cx="9143700" cy="5143500"/>
          </a:xfrm>
        </p:grpSpPr>
        <p:grpSp>
          <p:nvGrpSpPr>
            <p:cNvPr id="101" name="Shape 101"/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" name="Shape 103"/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04" name="Shape 104"/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" name="Shape 105"/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GB" sz="3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Generic Type Parameters</a:t>
                  </a:r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" name="Shape 107"/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GB" sz="3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Type Parameter Scope</a:t>
                  </a:r>
                </a:p>
              </p:txBody>
            </p:sp>
          </p:grpSp>
        </p:grpSp>
        <p:sp>
          <p:nvSpPr>
            <p:cNvPr id="21" name="Shape 106"/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/>
              <a:r>
                <a:rPr lang="en-GB" sz="3600" dirty="0">
                  <a:solidFill>
                    <a:schemeClr val="lt1"/>
                  </a:solidFill>
                </a:rPr>
                <a:t>  Shadowing</a:t>
              </a:r>
              <a:endParaRPr sz="36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12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90992" cy="3571372"/>
          </a:xfrm>
          <a:prstGeom prst="rect">
            <a:avLst/>
          </a:prstGeom>
        </p:spPr>
      </p:pic>
      <p:sp>
        <p:nvSpPr>
          <p:cNvPr id="122" name="Shape 122"/>
          <p:cNvSpPr/>
          <p:nvPr/>
        </p:nvSpPr>
        <p:spPr>
          <a:xfrm>
            <a:off x="8052011" y="1040715"/>
            <a:ext cx="984043" cy="3232500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8052011" y="1086699"/>
            <a:ext cx="984083" cy="2970098"/>
            <a:chOff x="7067550" y="1163875"/>
            <a:chExt cx="1676400" cy="2970098"/>
          </a:xfrm>
        </p:grpSpPr>
        <p:sp>
          <p:nvSpPr>
            <p:cNvPr id="124" name="Shape 124"/>
            <p:cNvSpPr txBox="1"/>
            <p:nvPr/>
          </p:nvSpPr>
          <p:spPr>
            <a:xfrm>
              <a:off x="7067550" y="1163875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A) 2367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7067550" y="1949008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B) 2357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7067550" y="2734141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C) 2368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7067550" y="3519273"/>
              <a:ext cx="16764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D) 1457</a:t>
              </a:r>
            </a:p>
          </p:txBody>
        </p:sp>
      </p:grpSp>
      <p:sp>
        <p:nvSpPr>
          <p:cNvPr id="128" name="Shape 128"/>
          <p:cNvSpPr txBox="1"/>
          <p:nvPr/>
        </p:nvSpPr>
        <p:spPr>
          <a:xfrm>
            <a:off x="8052013" y="1086699"/>
            <a:ext cx="984041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00CC00"/>
                </a:solidFill>
              </a:rPr>
              <a:t>A) 2367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905750" y="76200"/>
            <a:ext cx="21616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Strings 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#2</a:t>
            </a:r>
          </a:p>
        </p:txBody>
      </p:sp>
      <p:sp>
        <p:nvSpPr>
          <p:cNvPr id="3" name="Retângulo 2"/>
          <p:cNvSpPr/>
          <p:nvPr/>
        </p:nvSpPr>
        <p:spPr>
          <a:xfrm>
            <a:off x="2231409" y="600501"/>
            <a:ext cx="3698543" cy="167799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239954" y="1186278"/>
            <a:ext cx="2857485" cy="18252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231408" y="1787932"/>
            <a:ext cx="4587719" cy="177346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C9C86-EC58-41ED-9CB9-85583664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36" y="2394139"/>
            <a:ext cx="6503318" cy="39455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231407" y="2384409"/>
            <a:ext cx="5591205" cy="210796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3592" cy="5143500"/>
            <a:chOff x="-831272" y="-56096"/>
            <a:chExt cx="9143592" cy="5143500"/>
          </a:xfrm>
        </p:grpSpPr>
        <p:sp>
          <p:nvSpPr>
            <p:cNvPr id="12" name="Rectangle 11"/>
            <p:cNvSpPr/>
            <p:nvPr/>
          </p:nvSpPr>
          <p:spPr>
            <a:xfrm>
              <a:off x="-831272" y="-56096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13" name="Diagram 12"/>
            <p:cNvGraphicFramePr/>
            <p:nvPr>
              <p:extLst/>
            </p:nvPr>
          </p:nvGraphicFramePr>
          <p:xfrm>
            <a:off x="692524" y="48365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04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" y="0"/>
            <a:ext cx="6775144" cy="4426226"/>
          </a:xfrm>
          <a:prstGeom prst="rect">
            <a:avLst/>
          </a:prstGeom>
        </p:spPr>
      </p:pic>
      <p:sp>
        <p:nvSpPr>
          <p:cNvPr id="153" name="Shape 153"/>
          <p:cNvSpPr/>
          <p:nvPr/>
        </p:nvSpPr>
        <p:spPr>
          <a:xfrm>
            <a:off x="7107199" y="973237"/>
            <a:ext cx="1960200" cy="3233700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7183791" y="1038056"/>
            <a:ext cx="1931168" cy="2339567"/>
            <a:chOff x="7382637" y="893888"/>
            <a:chExt cx="1917363" cy="1582285"/>
          </a:xfrm>
        </p:grpSpPr>
        <p:sp>
          <p:nvSpPr>
            <p:cNvPr id="155" name="Shape 155"/>
            <p:cNvSpPr txBox="1"/>
            <p:nvPr/>
          </p:nvSpPr>
          <p:spPr>
            <a:xfrm>
              <a:off x="7382637" y="893888"/>
              <a:ext cx="1676400" cy="73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A) It won’t compile at line 4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7411535" y="1463075"/>
              <a:ext cx="1676400" cy="6146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B) It won’t compile at line 10 and 11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7411500" y="2077774"/>
              <a:ext cx="18885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/>
                <a:t>C) It won’t compile at line 13 and 24</a:t>
              </a:r>
            </a:p>
          </p:txBody>
        </p:sp>
      </p:grpSp>
      <p:sp>
        <p:nvSpPr>
          <p:cNvPr id="159" name="Shape 159"/>
          <p:cNvSpPr txBox="1"/>
          <p:nvPr/>
        </p:nvSpPr>
        <p:spPr>
          <a:xfrm>
            <a:off x="7212900" y="3377625"/>
            <a:ext cx="1902000" cy="58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D) It will compile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212900" y="3377625"/>
            <a:ext cx="1902000" cy="58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CC00"/>
                </a:solidFill>
              </a:rPr>
              <a:t>D) It will compile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699114" y="76200"/>
            <a:ext cx="2368285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Crazy Syntax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A519"/>
                </a:solidFill>
                <a:latin typeface="Alfa Slab One"/>
                <a:ea typeface="Alfa Slab One"/>
                <a:cs typeface="Alfa Slab One"/>
                <a:sym typeface="Alfa Slab One"/>
              </a:rPr>
              <a:t>#3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5617" y="1186070"/>
            <a:ext cx="1364974" cy="35780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34839" y="3578088"/>
            <a:ext cx="4565374" cy="186506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15618" y="3895411"/>
            <a:ext cx="4260574" cy="394819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1062" y="0"/>
            <a:ext cx="6404082" cy="35780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15617" y="1663148"/>
            <a:ext cx="4565374" cy="6096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15616" y="509097"/>
            <a:ext cx="3378711" cy="19096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-8913" y="0"/>
            <a:ext cx="9143592" cy="5143500"/>
            <a:chOff x="-764169" y="-56096"/>
            <a:chExt cx="9143592" cy="5143500"/>
          </a:xfrm>
        </p:grpSpPr>
        <p:sp>
          <p:nvSpPr>
            <p:cNvPr id="12" name="Rectangle 11"/>
            <p:cNvSpPr/>
            <p:nvPr/>
          </p:nvSpPr>
          <p:spPr>
            <a:xfrm>
              <a:off x="-764169" y="-56096"/>
              <a:ext cx="9143592" cy="5143500"/>
            </a:xfrm>
            <a:prstGeom prst="rect">
              <a:avLst/>
            </a:prstGeom>
            <a:solidFill>
              <a:schemeClr val="tx2">
                <a:lumMod val="10000"/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3638371278"/>
                </p:ext>
              </p:extLst>
            </p:nvPr>
          </p:nvGraphicFramePr>
          <p:xfrm>
            <a:off x="759627" y="48365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51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0" grpId="0" animBg="1"/>
      <p:bldP spid="6" grpId="0" animBg="1"/>
      <p:bldP spid="23" grpId="0" animBg="1"/>
    </p:bld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1293</Words>
  <Application>Microsoft Office PowerPoint</Application>
  <PresentationFormat>On-screen Show (16:9)</PresentationFormat>
  <Paragraphs>285</Paragraphs>
  <Slides>24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Courier New</vt:lpstr>
      <vt:lpstr>Proxima Nova</vt:lpstr>
      <vt:lpstr>Agency FB</vt:lpstr>
      <vt:lpstr>Arial</vt:lpstr>
      <vt:lpstr>Wingdings</vt:lpstr>
      <vt:lpstr>Alfa Slab One</vt:lpstr>
      <vt:lpstr>Calibri</vt:lpstr>
      <vt:lpstr>Gameday</vt:lpstr>
      <vt:lpstr>PowerPoint Presentation</vt:lpstr>
      <vt:lpstr>Get to know me...</vt:lpstr>
      <vt:lpstr>Java Challenges 1.0   @                  2017</vt:lpstr>
      <vt:lpstr>Rules of engagement</vt:lpstr>
      <vt:lpstr>Rules of engagement</vt:lpstr>
      <vt:lpstr>What’s on the Challenge Menu… Part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Part I…</vt:lpstr>
      <vt:lpstr>What’s on the Challenge Menu… Part II</vt:lpstr>
      <vt:lpstr>Time to turn the heat up…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we covered</vt:lpstr>
      <vt:lpstr>PowerPoint Presentation</vt:lpstr>
      <vt:lpstr>Vote for your favourite challenge @ http://sli.do #LJC0618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JavaOne 2017</dc:title>
  <dc:creator>Barry Evans</dc:creator>
  <cp:lastModifiedBy>Barry Evans</cp:lastModifiedBy>
  <cp:revision>233</cp:revision>
  <cp:lastPrinted>2017-11-22T13:04:48Z</cp:lastPrinted>
  <dcterms:modified xsi:type="dcterms:W3CDTF">2018-06-12T16:47:15Z</dcterms:modified>
</cp:coreProperties>
</file>