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13" Target="../media/image15.pn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png" Type="http://schemas.openxmlformats.org/officeDocument/2006/relationships/image"/><Relationship Id="rId2" Target="../media/image18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13" Target="../media/image48.png" Type="http://schemas.openxmlformats.org/officeDocument/2006/relationships/image"/><Relationship Id="rId14" Target="../media/image49.png" Type="http://schemas.openxmlformats.org/officeDocument/2006/relationships/image"/><Relationship Id="rId15" Target="../media/image50.png" Type="http://schemas.openxmlformats.org/officeDocument/2006/relationships/image"/><Relationship Id="rId16" Target="../media/image51.png" Type="http://schemas.openxmlformats.org/officeDocument/2006/relationships/image"/><Relationship Id="rId17" Target="../media/image52.png" Type="http://schemas.openxmlformats.org/officeDocument/2006/relationships/image"/><Relationship Id="rId18" Target="../media/image53.png" Type="http://schemas.openxmlformats.org/officeDocument/2006/relationships/image"/><Relationship Id="rId19" Target="../media/image54.png" Type="http://schemas.openxmlformats.org/officeDocument/2006/relationships/image"/><Relationship Id="rId2" Target="../media/image18.png" Type="http://schemas.openxmlformats.org/officeDocument/2006/relationships/image"/><Relationship Id="rId20" Target="../media/image55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5435600"/>
            <a:ext cx="12496800" cy="7277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14400" y="825500"/>
            <a:ext cx="6248400" cy="1371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122400" y="698500"/>
            <a:ext cx="3479800" cy="279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22300" y="5651500"/>
            <a:ext cx="1778000" cy="177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03300" y="6032500"/>
            <a:ext cx="889000" cy="889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22300" y="7340600"/>
            <a:ext cx="1778000" cy="1778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03300" y="7721600"/>
            <a:ext cx="889000" cy="889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325100" y="5651500"/>
            <a:ext cx="1778000" cy="177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718800" y="6032500"/>
            <a:ext cx="889000" cy="8890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325100" y="7340600"/>
            <a:ext cx="1778000" cy="177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718800" y="7721600"/>
            <a:ext cx="889000" cy="889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1800" y="622300"/>
            <a:ext cx="11061700" cy="4902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11200" y="5930900"/>
            <a:ext cx="1536700" cy="1206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46300" y="6045200"/>
            <a:ext cx="2120900" cy="1727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49300" y="7632700"/>
            <a:ext cx="1473200" cy="1193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46300" y="7734300"/>
            <a:ext cx="6959600" cy="1727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464800" y="5930900"/>
            <a:ext cx="1473200" cy="1193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849100" y="6045200"/>
            <a:ext cx="2857500" cy="1727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744200" y="7581900"/>
            <a:ext cx="1104900" cy="1206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849100" y="7734300"/>
            <a:ext cx="2857500" cy="1727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14400" y="825500"/>
            <a:ext cx="6248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946900" y="381000"/>
            <a:ext cx="32524700" cy="12204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16000" y="3263900"/>
            <a:ext cx="16256000" cy="6108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4400" y="901700"/>
            <a:ext cx="5689600" cy="1257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7400" y="1384300"/>
            <a:ext cx="3721100" cy="3048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897100" y="9321800"/>
            <a:ext cx="4330700" cy="939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03300" y="4584700"/>
            <a:ext cx="1633220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901700"/>
            <a:ext cx="5689600" cy="1257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01700" y="1384300"/>
            <a:ext cx="12623800" cy="3048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140200" y="-76200"/>
            <a:ext cx="10287000" cy="127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78600" y="2971800"/>
            <a:ext cx="5143500" cy="637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086600" y="4749800"/>
            <a:ext cx="4165600" cy="3378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985000" y="3429000"/>
            <a:ext cx="4508500" cy="1143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728200" y="-76200"/>
            <a:ext cx="10287000" cy="127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53900" y="2971800"/>
            <a:ext cx="5143500" cy="637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749800"/>
            <a:ext cx="4279900" cy="3378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684000" y="3429000"/>
            <a:ext cx="5981700" cy="1092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447800" y="-76200"/>
            <a:ext cx="10287000" cy="12738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90600" y="2971800"/>
            <a:ext cx="5143500" cy="637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98600" y="4749800"/>
            <a:ext cx="4292600" cy="3492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54100" y="3429000"/>
            <a:ext cx="4851400" cy="1143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960600" y="9334500"/>
            <a:ext cx="42037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901700"/>
            <a:ext cx="5689600" cy="1257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87400" y="1384300"/>
            <a:ext cx="5041900" cy="304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973300" y="9334500"/>
            <a:ext cx="4191000" cy="914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46200" y="342900"/>
            <a:ext cx="21463000" cy="12230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540500" y="3238500"/>
            <a:ext cx="10731500" cy="6121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6000" y="3225800"/>
            <a:ext cx="4902200" cy="6121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858000" y="4991100"/>
            <a:ext cx="101981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901700"/>
            <a:ext cx="5689600" cy="1257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87400" y="1384300"/>
            <a:ext cx="5041900" cy="3048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25600" y="1701800"/>
            <a:ext cx="10502900" cy="598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27100" y="3111500"/>
            <a:ext cx="5245100" cy="29972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725801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33500" y="4254500"/>
            <a:ext cx="4406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9200" y="3390900"/>
            <a:ext cx="3784600" cy="1409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4600" y="4381500"/>
            <a:ext cx="4572000" cy="20193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975100" y="1701800"/>
            <a:ext cx="10502900" cy="5981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15100" y="3111500"/>
            <a:ext cx="5245100" cy="2997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725801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96100" y="4254500"/>
            <a:ext cx="44069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781800" y="3390900"/>
            <a:ext cx="4406900" cy="1409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807200" y="4381500"/>
            <a:ext cx="4724400" cy="23241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75800" y="1701800"/>
            <a:ext cx="10502900" cy="5981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15800" y="3111500"/>
            <a:ext cx="5245100" cy="29972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72580100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22200" y="4254500"/>
            <a:ext cx="4406900" cy="25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407900" y="3390900"/>
            <a:ext cx="2844800" cy="1409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446000" y="4381500"/>
            <a:ext cx="4635500" cy="13843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25600" y="5054600"/>
            <a:ext cx="10502900" cy="59817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27100" y="6464300"/>
            <a:ext cx="5245100" cy="29972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72580100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33500" y="7607300"/>
            <a:ext cx="4406900" cy="254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108700" y="4330700"/>
            <a:ext cx="469900" cy="5588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709400" y="4330700"/>
            <a:ext cx="469900" cy="5588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19200" y="6743700"/>
            <a:ext cx="3238500" cy="14097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975100" y="5054600"/>
            <a:ext cx="10502900" cy="59817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15100" y="6464300"/>
            <a:ext cx="5245100" cy="29972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72580100"/>
          </a:xfrm>
        </p:grpSpPr>
      </p:grpSp>
      <p:pic>
        <p:nvPicPr>
          <p:cNvPr name="Picture 42" id="4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21500" y="7607300"/>
            <a:ext cx="4406900" cy="254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819900" y="6743700"/>
            <a:ext cx="2844800" cy="14097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845300" y="7734300"/>
            <a:ext cx="4635500" cy="20066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44600" y="7734300"/>
            <a:ext cx="4699000" cy="1689100"/>
          </a:xfrm>
          <a:prstGeom prst="rect">
            <a:avLst/>
          </a:prstGeom>
        </p:spPr>
      </p:pic>
      <p:grpSp>
        <p:nvGrpSpPr>
          <p:cNvPr name="Group 46" id="4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7" id="4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75800" y="5054600"/>
            <a:ext cx="10502900" cy="59817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15800" y="6464300"/>
            <a:ext cx="5245100" cy="2997200"/>
          </a:xfrm>
          <a:prstGeom prst="rect">
            <a:avLst/>
          </a:prstGeom>
        </p:spPr>
      </p:pic>
      <p:grpSp>
        <p:nvGrpSpPr>
          <p:cNvPr name="Group 49" id="49"/>
          <p:cNvGrpSpPr/>
          <p:nvPr/>
        </p:nvGrpSpPr>
        <p:grpSpPr>
          <a:xfrm>
            <a:off x="2147483647" y="2147483647"/>
            <a:ext cx="2147483647" cy="272580100"/>
          </a:xfrm>
        </p:grpSpPr>
      </p:grpSp>
      <p:pic>
        <p:nvPicPr>
          <p:cNvPr name="Picture 50" id="5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22200" y="7607300"/>
            <a:ext cx="4406900" cy="254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407900" y="6743700"/>
            <a:ext cx="4864100" cy="14097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446000" y="7734300"/>
            <a:ext cx="4635500" cy="200660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4503400" y="6057900"/>
            <a:ext cx="469900" cy="558800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1696700" y="7683500"/>
            <a:ext cx="469900" cy="5588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6083300" y="7683500"/>
            <a:ext cx="469900" cy="5588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4973300" y="9334500"/>
            <a:ext cx="41783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1000" y="4749800"/>
            <a:ext cx="13830300" cy="9131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14400" y="825500"/>
            <a:ext cx="6248400" cy="1371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122400" y="698500"/>
            <a:ext cx="3479800" cy="279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