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14400" y="742950"/>
            <a:ext cx="7315200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911550" y="4586400"/>
            <a:ext cx="732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6" name="Google Shape;56;p13"/>
          <p:cNvCxnSpPr/>
          <p:nvPr/>
        </p:nvCxnSpPr>
        <p:spPr>
          <a:xfrm>
            <a:off x="705475" y="748400"/>
            <a:ext cx="0" cy="36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7" name="Google Shape;57;p13"/>
          <p:cNvSpPr/>
          <p:nvPr/>
        </p:nvSpPr>
        <p:spPr>
          <a:xfrm>
            <a:off x="911550" y="748400"/>
            <a:ext cx="1097400" cy="109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911550" y="3303150"/>
            <a:ext cx="1097400" cy="109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135050" y="748400"/>
            <a:ext cx="1097400" cy="109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135050" y="3303150"/>
            <a:ext cx="1097400" cy="109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911550" y="1844750"/>
            <a:ext cx="1097400" cy="1463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7135050" y="1844750"/>
            <a:ext cx="1097400" cy="1463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429000" y="1428750"/>
            <a:ext cx="2286000" cy="2286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>
            <a:endCxn id="63" idx="6"/>
          </p:cNvCxnSpPr>
          <p:nvPr/>
        </p:nvCxnSpPr>
        <p:spPr>
          <a:xfrm>
            <a:off x="3429000" y="2571750"/>
            <a:ext cx="2286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5" name="Google Shape;65;p13"/>
          <p:cNvSpPr txBox="1"/>
          <p:nvPr/>
        </p:nvSpPr>
        <p:spPr>
          <a:xfrm>
            <a:off x="4240925" y="2248300"/>
            <a:ext cx="7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31.25”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4298550" y="1845800"/>
            <a:ext cx="7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Pond</a:t>
            </a:r>
            <a:endParaRPr/>
          </a:p>
        </p:txBody>
      </p:sp>
      <p:cxnSp>
        <p:nvCxnSpPr>
          <p:cNvPr id="67" name="Google Shape;67;p13"/>
          <p:cNvCxnSpPr/>
          <p:nvPr/>
        </p:nvCxnSpPr>
        <p:spPr>
          <a:xfrm>
            <a:off x="930700" y="652450"/>
            <a:ext cx="109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68" name="Google Shape;68;p13"/>
          <p:cNvCxnSpPr/>
          <p:nvPr/>
        </p:nvCxnSpPr>
        <p:spPr>
          <a:xfrm>
            <a:off x="2120475" y="750200"/>
            <a:ext cx="0" cy="10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9" name="Google Shape;69;p13"/>
          <p:cNvSpPr txBox="1"/>
          <p:nvPr/>
        </p:nvSpPr>
        <p:spPr>
          <a:xfrm>
            <a:off x="1232950" y="252250"/>
            <a:ext cx="4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15”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2120475" y="1097000"/>
            <a:ext cx="4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15”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216175" y="2371650"/>
            <a:ext cx="4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</a:t>
            </a:r>
            <a:r>
              <a:rPr lang="en"/>
              <a:t>”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4260900" y="4586400"/>
            <a:ext cx="6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r>
              <a:rPr lang="en"/>
              <a:t>”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97950" y="2205025"/>
            <a:ext cx="92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High Goal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2” Above Ground</a:t>
            </a:r>
            <a:endParaRPr sz="1200"/>
          </a:p>
        </p:txBody>
      </p:sp>
      <p:sp>
        <p:nvSpPr>
          <p:cNvPr id="74" name="Google Shape;74;p13"/>
          <p:cNvSpPr txBox="1"/>
          <p:nvPr/>
        </p:nvSpPr>
        <p:spPr>
          <a:xfrm>
            <a:off x="7221450" y="2202300"/>
            <a:ext cx="92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High Goal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2” Above Ground</a:t>
            </a:r>
            <a:endParaRPr sz="1200"/>
          </a:p>
        </p:txBody>
      </p:sp>
      <p:cxnSp>
        <p:nvCxnSpPr>
          <p:cNvPr id="75" name="Google Shape;75;p13"/>
          <p:cNvCxnSpPr/>
          <p:nvPr/>
        </p:nvCxnSpPr>
        <p:spPr>
          <a:xfrm>
            <a:off x="913350" y="1657350"/>
            <a:ext cx="219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6" name="Google Shape;76;p13"/>
          <p:cNvSpPr txBox="1"/>
          <p:nvPr/>
        </p:nvSpPr>
        <p:spPr>
          <a:xfrm>
            <a:off x="2433588" y="1602925"/>
            <a:ext cx="4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r>
              <a:rPr lang="en"/>
              <a:t>”</a:t>
            </a:r>
            <a:endParaRPr/>
          </a:p>
        </p:txBody>
      </p:sp>
      <p:cxnSp>
        <p:nvCxnSpPr>
          <p:cNvPr id="77" name="Google Shape;77;p13"/>
          <p:cNvCxnSpPr/>
          <p:nvPr/>
        </p:nvCxnSpPr>
        <p:spPr>
          <a:xfrm>
            <a:off x="3106050" y="740550"/>
            <a:ext cx="0" cy="9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8" name="Google Shape;78;p13"/>
          <p:cNvSpPr txBox="1"/>
          <p:nvPr/>
        </p:nvSpPr>
        <p:spPr>
          <a:xfrm>
            <a:off x="3106050" y="1055225"/>
            <a:ext cx="6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12.5</a:t>
            </a:r>
            <a:r>
              <a:rPr lang="en"/>
              <a:t>”</a:t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3024925" y="1571900"/>
            <a:ext cx="162000" cy="15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3024925" y="3405450"/>
            <a:ext cx="162000" cy="15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5957075" y="3405450"/>
            <a:ext cx="162000" cy="15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5957075" y="1580400"/>
            <a:ext cx="162000" cy="15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1049800" y="940800"/>
            <a:ext cx="85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Base</a:t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1032450" y="3596200"/>
            <a:ext cx="85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Base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7255950" y="940800"/>
            <a:ext cx="85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Base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7255950" y="3544050"/>
            <a:ext cx="85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Base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481925" y="3646075"/>
            <a:ext cx="124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Stars represent </a:t>
            </a:r>
            <a:r>
              <a:rPr lang="en" sz="1000"/>
              <a:t>Runaway Duck Position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