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9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1B349-3EE0-466F-B299-4DA5C7B8B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2FBD1A-6EAD-47BA-A7C0-F18059F43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5BD0B1-C0AA-4912-9507-4549744B4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913C-3F18-4F1E-A7B4-959CA57422B5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1CA06E-35E2-4D70-A908-FB5EB07BC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0C03C0-5369-4F55-9679-1BF983C4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B998-7086-479A-B1D2-7100C5DEB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3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D7086-2A6A-4356-914B-4610655FB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7416BB-C8ED-443B-86FA-615090C70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A8A548-6188-4A6D-93DD-3BD477BD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913C-3F18-4F1E-A7B4-959CA57422B5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460D9-915B-47DF-8ADD-B8E66F36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5F3CBB-D0FA-4DB8-B9D7-BE183EB3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B998-7086-479A-B1D2-7100C5DEB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6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8E2D33-FC43-4DEE-8FF6-273E733AC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D4DB92-1811-40DE-B692-36E9A47AB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B0E915-93D1-460E-9CA0-9C83F322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913C-3F18-4F1E-A7B4-959CA57422B5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4F540-D9C7-4675-AB6D-4996FA948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844EF5-628D-43AB-A2D7-987DD40A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B998-7086-479A-B1D2-7100C5DEB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09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0F5EC-BEC3-48B1-A21C-3EB94B00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D58D9-88F1-47B0-BB9D-332668277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A7A048-CE52-4963-A9AE-E641CC4FA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913C-3F18-4F1E-A7B4-959CA57422B5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ADE1F-89DA-419E-A904-CB65DB25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870660-04B4-40F8-8F4E-F55485B6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B998-7086-479A-B1D2-7100C5DEB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45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F5A0E-6A7A-4DF4-BC37-480967407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116F51-2627-4841-BA63-1DC2C4709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DE28FA-0ABD-4E3F-920E-E471FB96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913C-3F18-4F1E-A7B4-959CA57422B5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DA8CD2-EECF-409F-A742-F70A121D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88EC2B-EA91-4034-B9D0-D9C9CF98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B998-7086-479A-B1D2-7100C5DEB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0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D0124-F859-497B-88A7-3DA85865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956342-595C-4D67-8474-62B55DAE8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330AEF-969F-4C6D-914F-B97ED6A78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79D713-92D0-498D-841D-58172FBAD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913C-3F18-4F1E-A7B4-959CA57422B5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B5C2CC-F275-48D2-AC7C-F505E587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D5E60C-9307-442E-B267-118D3017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B998-7086-479A-B1D2-7100C5DEB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82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B38A7-082B-4EAF-9A56-6BCF7A54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18F2F7-0C78-4EFE-9FAC-AF6DD646C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1E682B-02D1-48F9-8E2B-22FD97383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60A6A7-1754-4968-9F18-E624A98BB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0C173E-0BD3-4205-A601-461E62F46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85CF0C-5A36-409A-9756-B371E9AD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913C-3F18-4F1E-A7B4-959CA57422B5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DF6B7C-DC24-4669-93A7-F0E35E524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3ACCE1-5AB1-406B-BD2A-E5DBE27C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B998-7086-479A-B1D2-7100C5DEB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49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72AE4-68BC-4C07-8B39-7006AC9F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100B02-789F-43F1-AFB6-435FC246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913C-3F18-4F1E-A7B4-959CA57422B5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D2D285-1EB2-4C29-85AF-0A685BF0D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761AE8-375F-44D5-8B27-C46A7ABF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B998-7086-479A-B1D2-7100C5DEB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72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5FB309-CA12-4C35-8F20-1F9011AC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913C-3F18-4F1E-A7B4-959CA57422B5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B08896-9B12-44F0-833A-36A129CC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4B4F59-359F-40A6-8804-BBF1A993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B998-7086-479A-B1D2-7100C5DEB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57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50960-BBA8-4605-80E4-5F95DDBB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8F4ECE-6D7B-4AC0-A4C7-7C2501798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582829-B6C7-40A1-A12F-CC5BC3780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889858-2A5E-4DEA-B240-32B81AEE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913C-3F18-4F1E-A7B4-959CA57422B5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866532-ED35-4C70-93E1-29A6D2F0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86CA02-DD76-4910-AB35-D8B524EA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B998-7086-479A-B1D2-7100C5DEB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5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DCACB-36D6-4946-8028-82DF363EB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561687-0FE0-4A6D-8429-5E3220308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6A87D-FD5D-4BB7-9447-B2647E0D9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65C320-F5D7-433B-B3D7-5057AB19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913C-3F18-4F1E-A7B4-959CA57422B5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402E79-30EF-406F-A26C-3E4269F90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12F8BD-F4EE-480D-A3E6-32A30209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B998-7086-479A-B1D2-7100C5DEB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38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2BC987-C7E8-474B-89CC-773D305AD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1E463E-56ED-4FB0-BF6B-15D311207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8E0A69-CA87-4DB6-BEB3-370C52E13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C913C-3F18-4F1E-A7B4-959CA57422B5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25FE4-0D0D-4346-B5D7-07A52E815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90E2F2-5E72-4BB7-A1C0-8BC809C67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EB998-7086-479A-B1D2-7100C5DEB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63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://grizzle.co.kr/project/mashupArchive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5194459-FB8A-454D-AF61-2CB4DC6EF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3" y="0"/>
            <a:ext cx="12186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7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ashup_Archive_ppt_min_페이지_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7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4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ashup_Archive_ppt_min_페이지_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7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7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ashup_Archive_ppt_min_페이지_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7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0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ashup_Archive_ppt_min_페이지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7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4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ashup_Archive_ppt_min_페이지_11">
            <a:hlinkClick r:id="rId2"/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7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3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BBB961CD-6E1E-4911-A849-859FA53CDF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7"/>
          <a:stretch/>
        </p:blipFill>
        <p:spPr>
          <a:xfrm>
            <a:off x="4709233" y="0"/>
            <a:ext cx="7520345" cy="68580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648DDDF-09FC-4937-BCD6-58E814A9C0DB}"/>
              </a:ext>
            </a:extLst>
          </p:cNvPr>
          <p:cNvSpPr/>
          <p:nvPr/>
        </p:nvSpPr>
        <p:spPr>
          <a:xfrm>
            <a:off x="10296525" y="5610225"/>
            <a:ext cx="1343025" cy="904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Image result for android line mockup">
            <a:extLst>
              <a:ext uri="{FF2B5EF4-FFF2-40B4-BE49-F238E27FC236}">
                <a16:creationId xmlns:a16="http://schemas.microsoft.com/office/drawing/2014/main" id="{12087E2E-BDC4-401A-AB4A-959EE1334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500063"/>
            <a:ext cx="10448925" cy="585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D26D08F-CCA2-4E1C-827E-9ED6A2269797}"/>
              </a:ext>
            </a:extLst>
          </p:cNvPr>
          <p:cNvSpPr/>
          <p:nvPr/>
        </p:nvSpPr>
        <p:spPr>
          <a:xfrm>
            <a:off x="4709233" y="941033"/>
            <a:ext cx="2925563" cy="4888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FA5DF8A-A81B-4188-890F-06B5F692D041}"/>
              </a:ext>
            </a:extLst>
          </p:cNvPr>
          <p:cNvSpPr/>
          <p:nvPr/>
        </p:nvSpPr>
        <p:spPr>
          <a:xfrm>
            <a:off x="1023566" y="941033"/>
            <a:ext cx="2925563" cy="4888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1A25CF4-10BC-431C-B683-B34617B6D01E}"/>
              </a:ext>
            </a:extLst>
          </p:cNvPr>
          <p:cNvSpPr/>
          <p:nvPr/>
        </p:nvSpPr>
        <p:spPr>
          <a:xfrm>
            <a:off x="8225115" y="941033"/>
            <a:ext cx="2925563" cy="4888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3EC331E-58CC-4239-B0D5-265E9643E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672" y="941032"/>
            <a:ext cx="2749652" cy="488826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4439B5C-9793-4714-97AD-D06F22C18B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21" y="941033"/>
            <a:ext cx="2749651" cy="488826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F23FAA1-2B37-49E9-99EE-BA433B360E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798" y="941033"/>
            <a:ext cx="2749651" cy="488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407424C4-3DC1-4A0F-AD13-FF5E37CA01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7"/>
          <a:stretch/>
        </p:blipFill>
        <p:spPr>
          <a:xfrm>
            <a:off x="4709233" y="0"/>
            <a:ext cx="7520345" cy="6858000"/>
          </a:xfrm>
          <a:prstGeom prst="rect">
            <a:avLst/>
          </a:prstGeom>
        </p:spPr>
      </p:pic>
      <p:pic>
        <p:nvPicPr>
          <p:cNvPr id="1026" name="Picture 2" descr="Image result for android line mockup">
            <a:extLst>
              <a:ext uri="{FF2B5EF4-FFF2-40B4-BE49-F238E27FC236}">
                <a16:creationId xmlns:a16="http://schemas.microsoft.com/office/drawing/2014/main" id="{12087E2E-BDC4-401A-AB4A-959EE1334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500063"/>
            <a:ext cx="10448925" cy="585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D26D08F-CCA2-4E1C-827E-9ED6A2269797}"/>
              </a:ext>
            </a:extLst>
          </p:cNvPr>
          <p:cNvSpPr/>
          <p:nvPr/>
        </p:nvSpPr>
        <p:spPr>
          <a:xfrm>
            <a:off x="4709233" y="941033"/>
            <a:ext cx="2925563" cy="4888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FA5DF8A-A81B-4188-890F-06B5F692D041}"/>
              </a:ext>
            </a:extLst>
          </p:cNvPr>
          <p:cNvSpPr/>
          <p:nvPr/>
        </p:nvSpPr>
        <p:spPr>
          <a:xfrm>
            <a:off x="1023566" y="941033"/>
            <a:ext cx="2925563" cy="4888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1A25CF4-10BC-431C-B683-B34617B6D01E}"/>
              </a:ext>
            </a:extLst>
          </p:cNvPr>
          <p:cNvSpPr/>
          <p:nvPr/>
        </p:nvSpPr>
        <p:spPr>
          <a:xfrm>
            <a:off x="8225115" y="941033"/>
            <a:ext cx="2925563" cy="4888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4439B5C-9793-4714-97AD-D06F22C18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21" y="941033"/>
            <a:ext cx="2749651" cy="488826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F23FAA1-2B37-49E9-99EE-BA433B360E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798" y="941033"/>
            <a:ext cx="2749651" cy="48882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60518BB-E1E7-4E75-9853-3F0BA6E674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20" y="941032"/>
            <a:ext cx="2749651" cy="48882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C29A7E6-687E-4CF2-A753-956CEF68E9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64" y="941032"/>
            <a:ext cx="2798963" cy="497593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D98D2B4-2441-4585-BC34-76016D321890}"/>
              </a:ext>
            </a:extLst>
          </p:cNvPr>
          <p:cNvSpPr/>
          <p:nvPr/>
        </p:nvSpPr>
        <p:spPr>
          <a:xfrm>
            <a:off x="8330830" y="1118586"/>
            <a:ext cx="2641970" cy="4500979"/>
          </a:xfrm>
          <a:prstGeom prst="rect">
            <a:avLst/>
          </a:prstGeom>
          <a:solidFill>
            <a:srgbClr val="4F4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052EC82-342E-4753-9DFF-F1679A18D7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515" y="941031"/>
            <a:ext cx="2798964" cy="497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4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ashup_Archive_ppt_min_페이지_0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7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6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ashup_Archive_ppt_min_페이지_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5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9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ashup_Archive_ppt_min_페이지_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7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0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ashup_Archive_ppt_min_페이지_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7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4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ashup_Archive_ppt_min_페이지_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7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0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ashup_Archive_ppt_min_페이지_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7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와이드스크린</PresentationFormat>
  <Paragraphs>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고은이</dc:creator>
  <cp:lastModifiedBy>Youn Taewoong</cp:lastModifiedBy>
  <cp:revision>7</cp:revision>
  <dcterms:created xsi:type="dcterms:W3CDTF">2018-11-24T17:30:31Z</dcterms:created>
  <dcterms:modified xsi:type="dcterms:W3CDTF">2018-11-24T23:26:12Z</dcterms:modified>
</cp:coreProperties>
</file>