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BE7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33E8-1FFA-47A6-8A1D-0BC480A72497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2ACB-A58B-48CB-AC32-27CF04CC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33E8-1FFA-47A6-8A1D-0BC480A72497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2ACB-A58B-48CB-AC32-27CF04CC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33E8-1FFA-47A6-8A1D-0BC480A72497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2ACB-A58B-48CB-AC32-27CF04CC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5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33E8-1FFA-47A6-8A1D-0BC480A72497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2ACB-A58B-48CB-AC32-27CF04CC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33E8-1FFA-47A6-8A1D-0BC480A72497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2ACB-A58B-48CB-AC32-27CF04CC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33E8-1FFA-47A6-8A1D-0BC480A72497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2ACB-A58B-48CB-AC32-27CF04CC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3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33E8-1FFA-47A6-8A1D-0BC480A72497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2ACB-A58B-48CB-AC32-27CF04CC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8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33E8-1FFA-47A6-8A1D-0BC480A72497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2ACB-A58B-48CB-AC32-27CF04CC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33E8-1FFA-47A6-8A1D-0BC480A72497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2ACB-A58B-48CB-AC32-27CF04CC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8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33E8-1FFA-47A6-8A1D-0BC480A72497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2ACB-A58B-48CB-AC32-27CF04CC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8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33E8-1FFA-47A6-8A1D-0BC480A72497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2ACB-A58B-48CB-AC32-27CF04CC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9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33E8-1FFA-47A6-8A1D-0BC480A72497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2ACB-A58B-48CB-AC32-27CF04CC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3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5049" y="370703"/>
            <a:ext cx="6690157" cy="707886"/>
          </a:xfrm>
          <a:prstGeom prst="rect">
            <a:avLst/>
          </a:prstGeom>
          <a:ln>
            <a:noFill/>
          </a:ln>
          <a:effectLst>
            <a:softEdge rad="127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BE764E"/>
                </a:solidFill>
                <a:latin typeface="AR BLANCA" panose="02000000000000000000" pitchFamily="2" charset="0"/>
              </a:rPr>
              <a:t>Honey Do List</a:t>
            </a:r>
            <a:endParaRPr lang="en-US" sz="4000" dirty="0">
              <a:solidFill>
                <a:srgbClr val="BE764E"/>
              </a:solidFill>
              <a:latin typeface="AR BLANCA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5049" y="1637603"/>
            <a:ext cx="578296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solidFill>
                  <a:srgbClr val="996633"/>
                </a:solidFill>
              </a:rPr>
              <a:t>First Task</a:t>
            </a:r>
            <a:endParaRPr lang="en-US" strike="sngStrike" dirty="0">
              <a:solidFill>
                <a:srgbClr val="99663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5049" y="2199001"/>
            <a:ext cx="578296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96633"/>
                </a:solidFill>
              </a:rPr>
              <a:t>Second task</a:t>
            </a:r>
            <a:endParaRPr lang="en-US" dirty="0">
              <a:solidFill>
                <a:srgbClr val="99663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5049" y="2760399"/>
            <a:ext cx="578296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96633"/>
                </a:solidFill>
              </a:rPr>
              <a:t>Third task	</a:t>
            </a:r>
            <a:endParaRPr lang="en-US" dirty="0">
              <a:solidFill>
                <a:srgbClr val="9966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5049" y="3321796"/>
            <a:ext cx="578296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9966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45147" y="1629292"/>
            <a:ext cx="6466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96633"/>
                </a:solidFill>
              </a:rPr>
              <a:t>X</a:t>
            </a:r>
            <a:endParaRPr lang="en-US" dirty="0">
              <a:solidFill>
                <a:srgbClr val="99663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45147" y="2190690"/>
            <a:ext cx="6466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96633"/>
                </a:solidFill>
              </a:rPr>
              <a:t>A</a:t>
            </a:r>
            <a:endParaRPr lang="en-US" dirty="0">
              <a:solidFill>
                <a:srgbClr val="99663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45147" y="2752088"/>
            <a:ext cx="6466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96633"/>
                </a:solidFill>
              </a:rPr>
              <a:t>B</a:t>
            </a:r>
            <a:endParaRPr lang="en-US" dirty="0">
              <a:solidFill>
                <a:srgbClr val="99663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5147" y="3313485"/>
            <a:ext cx="6466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996633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3721" y="2599687"/>
            <a:ext cx="1396313" cy="463046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6633"/>
                </a:solidFill>
              </a:rPr>
              <a:t>New task</a:t>
            </a:r>
            <a:endParaRPr lang="en-US" dirty="0">
              <a:solidFill>
                <a:srgbClr val="996633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0194" y="3271076"/>
            <a:ext cx="1396313" cy="463046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6633"/>
                </a:solidFill>
              </a:rPr>
              <a:t>Instructions</a:t>
            </a:r>
            <a:endParaRPr lang="en-US" dirty="0">
              <a:solidFill>
                <a:srgbClr val="996633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67" y="128238"/>
            <a:ext cx="2019300" cy="2266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953" y="128238"/>
            <a:ext cx="20193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 BLANCA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braico</dc:creator>
  <cp:lastModifiedBy>robert braico</cp:lastModifiedBy>
  <cp:revision>16</cp:revision>
  <dcterms:created xsi:type="dcterms:W3CDTF">2014-10-05T21:27:16Z</dcterms:created>
  <dcterms:modified xsi:type="dcterms:W3CDTF">2014-10-06T02:17:42Z</dcterms:modified>
</cp:coreProperties>
</file>