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58" r:id="rId7"/>
    <p:sldId id="262" r:id="rId8"/>
    <p:sldId id="264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9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 err="1">
                <a:latin typeface="Rockwell" panose="02060603020205020403" pitchFamily="18" charset="0"/>
              </a:rPr>
              <a:t>atliq</a:t>
            </a:r>
            <a:r>
              <a:rPr lang="en-GB" sz="5400" dirty="0">
                <a:latin typeface="Rockwell" panose="02060603020205020403" pitchFamily="18" charset="0"/>
              </a:rPr>
              <a:t> hardware business insights 360</a:t>
            </a:r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4D8552-8EEE-0D93-E344-3993B513E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060208"/>
            <a:ext cx="9767251" cy="4730993"/>
          </a:xfrm>
        </p:spPr>
        <p:txBody>
          <a:bodyPr/>
          <a:lstStyle/>
          <a:p>
            <a:endParaRPr lang="en-A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3DC185-2EB5-4592-3A3C-565171529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1" y="1063503"/>
            <a:ext cx="9767250" cy="4730993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BB58794A-C890-C99A-E04C-99C31AB0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851467" cy="295882"/>
          </a:xfrm>
        </p:spPr>
        <p:txBody>
          <a:bodyPr>
            <a:normAutofit fontScale="90000"/>
          </a:bodyPr>
          <a:lstStyle/>
          <a:p>
            <a:r>
              <a:rPr lang="en-GB" dirty="0"/>
              <a:t>Home Page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841307" cy="570202"/>
          </a:xfrm>
        </p:spPr>
        <p:txBody>
          <a:bodyPr anchor="ctr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Finance view </a:t>
            </a:r>
            <a:br>
              <a:rPr lang="en-US" dirty="0"/>
            </a:br>
            <a:endParaRPr lang="en-US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D067B3CC-9E39-19CC-7C8D-A90E18B8E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330960"/>
            <a:ext cx="10217466" cy="5212080"/>
          </a:xfr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328987" cy="458442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Sales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FAF6E-C30D-53BE-DF69-D570ED03F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168401"/>
            <a:ext cx="9905998" cy="5486400"/>
          </a:xfr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D1D6-AED1-8296-3059-CE62B5B5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131627" cy="377162"/>
          </a:xfrm>
        </p:spPr>
        <p:txBody>
          <a:bodyPr>
            <a:normAutofit fontScale="90000"/>
          </a:bodyPr>
          <a:lstStyle/>
          <a:p>
            <a:r>
              <a:rPr lang="en-GB" dirty="0"/>
              <a:t>Marketing view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919D3-64C5-FAF1-FD79-9E4AB2FA9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209041"/>
            <a:ext cx="9993947" cy="5364480"/>
          </a:xfrm>
        </p:spPr>
      </p:pic>
    </p:spTree>
    <p:extLst>
      <p:ext uri="{BB962C8B-B14F-4D97-AF65-F5344CB8AC3E}">
        <p14:creationId xmlns:p14="http://schemas.microsoft.com/office/powerpoint/2010/main" val="9425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27E0-E4F2-EA39-469D-E022C994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501707" cy="448281"/>
          </a:xfrm>
        </p:spPr>
        <p:txBody>
          <a:bodyPr>
            <a:normAutofit fontScale="90000"/>
          </a:bodyPr>
          <a:lstStyle/>
          <a:p>
            <a:r>
              <a:rPr lang="en-GB" dirty="0"/>
              <a:t>Supply chain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C0B4A-2BBF-2F4C-F9C0-69C7C7840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194940"/>
            <a:ext cx="10038080" cy="5144900"/>
          </a:xfrm>
        </p:spPr>
      </p:pic>
    </p:spTree>
    <p:extLst>
      <p:ext uri="{BB962C8B-B14F-4D97-AF65-F5344CB8AC3E}">
        <p14:creationId xmlns:p14="http://schemas.microsoft.com/office/powerpoint/2010/main" val="373193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741227" cy="814042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Executive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E6E52-E79B-075B-182E-0C66E244B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503679"/>
            <a:ext cx="10197148" cy="5185989"/>
          </a:xfr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575A-9602-9CDB-EDCF-DFF167A8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540827" cy="468602"/>
          </a:xfrm>
        </p:spPr>
        <p:txBody>
          <a:bodyPr>
            <a:normAutofit fontScale="90000"/>
          </a:bodyPr>
          <a:lstStyle/>
          <a:p>
            <a:r>
              <a:rPr lang="en-GB" dirty="0"/>
              <a:t>info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BCE72-4127-79DF-23AA-DDD9FC224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264628"/>
            <a:ext cx="10241280" cy="5157164"/>
          </a:xfrm>
        </p:spPr>
      </p:pic>
    </p:spTree>
    <p:extLst>
      <p:ext uri="{BB962C8B-B14F-4D97-AF65-F5344CB8AC3E}">
        <p14:creationId xmlns:p14="http://schemas.microsoft.com/office/powerpoint/2010/main" val="23751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6430-0F22-CC00-7A66-01AE626F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389947" cy="671802"/>
          </a:xfrm>
        </p:spPr>
        <p:txBody>
          <a:bodyPr/>
          <a:lstStyle/>
          <a:p>
            <a:r>
              <a:rPr lang="en-GB" dirty="0"/>
              <a:t>support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C67A76-D4F0-428F-CF53-1CD7891E8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640" y="1483359"/>
            <a:ext cx="10271760" cy="5145963"/>
          </a:xfrm>
        </p:spPr>
      </p:pic>
    </p:spTree>
    <p:extLst>
      <p:ext uri="{BB962C8B-B14F-4D97-AF65-F5344CB8AC3E}">
        <p14:creationId xmlns:p14="http://schemas.microsoft.com/office/powerpoint/2010/main" val="2604402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48</TotalTime>
  <Words>21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Rockwell</vt:lpstr>
      <vt:lpstr>Tw Cen MT</vt:lpstr>
      <vt:lpstr>Circuit</vt:lpstr>
      <vt:lpstr>atliq hardware business insights 360</vt:lpstr>
      <vt:lpstr>Home Page</vt:lpstr>
      <vt:lpstr> Finance view  </vt:lpstr>
      <vt:lpstr>Sales view</vt:lpstr>
      <vt:lpstr>Marketing view</vt:lpstr>
      <vt:lpstr>Supply chain</vt:lpstr>
      <vt:lpstr>Executive view</vt:lpstr>
      <vt:lpstr>info</vt:lpstr>
      <vt:lpstr>support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hardware business insights 360</dc:title>
  <dc:creator>BULBUL BABU BABU</dc:creator>
  <cp:lastModifiedBy>BULBUL BABU BABU</cp:lastModifiedBy>
  <cp:revision>2</cp:revision>
  <dcterms:created xsi:type="dcterms:W3CDTF">2024-06-26T20:37:28Z</dcterms:created>
  <dcterms:modified xsi:type="dcterms:W3CDTF">2024-06-26T21:25:59Z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