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29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6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5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7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5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E86023-DCAB-4F27-B7CB-24108A528636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BD58D3-9C5D-40BD-B149-EA30B922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99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Предварительный анализ факторов для оценки прибыльности рейсов из Анапы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17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34" y="44987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8519" r="75937" b="26914"/>
          <a:stretch/>
        </p:blipFill>
        <p:spPr>
          <a:xfrm>
            <a:off x="7217745" y="1370550"/>
            <a:ext cx="3833058" cy="488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31" y="1560585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Вспомогательные таблицы, включающие в себя: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6634" y="2294339"/>
            <a:ext cx="6235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1.Таблица с количество мест в самолете в зависимости от класса (бизнес, эконом и комфорт);</a:t>
            </a:r>
          </a:p>
          <a:p>
            <a:r>
              <a:rPr lang="ru-RU" dirty="0" smtClean="0"/>
              <a:t>2. Количество проданных билетов по классам;</a:t>
            </a:r>
          </a:p>
          <a:p>
            <a:r>
              <a:rPr lang="ru-RU" dirty="0" smtClean="0"/>
              <a:t>3. Количество свободных мест на каждом рейсе в зависимости от класса;</a:t>
            </a:r>
          </a:p>
          <a:p>
            <a:r>
              <a:rPr lang="ru-RU" dirty="0" smtClean="0"/>
              <a:t>4. Средняя стоимость билета в зависимости от класса;</a:t>
            </a:r>
          </a:p>
          <a:p>
            <a:r>
              <a:rPr lang="ru-RU" dirty="0" smtClean="0"/>
              <a:t>5. Сумма, которая не была получена в связи с не </a:t>
            </a:r>
            <a:r>
              <a:rPr lang="ru-RU" dirty="0" smtClean="0"/>
              <a:t>полным заполнением </a:t>
            </a:r>
            <a:r>
              <a:rPr lang="ru-RU" dirty="0" smtClean="0"/>
              <a:t>в </a:t>
            </a:r>
            <a:r>
              <a:rPr lang="ru-RU" dirty="0" smtClean="0"/>
              <a:t>зависимости от класса;</a:t>
            </a:r>
          </a:p>
          <a:p>
            <a:r>
              <a:rPr lang="ru-RU" dirty="0" smtClean="0"/>
              <a:t>6. Создание общей таблицы с внесением дополнительный данных в виде </a:t>
            </a:r>
            <a:r>
              <a:rPr lang="en-US" dirty="0" smtClean="0"/>
              <a:t>id </a:t>
            </a:r>
            <a:r>
              <a:rPr lang="ru-RU" dirty="0" smtClean="0"/>
              <a:t>самолета</a:t>
            </a:r>
          </a:p>
          <a:p>
            <a:r>
              <a:rPr lang="ru-RU" dirty="0" smtClean="0"/>
              <a:t>7. Выручка с каждого рейса;</a:t>
            </a:r>
          </a:p>
          <a:p>
            <a:r>
              <a:rPr lang="ru-RU" dirty="0"/>
              <a:t>8</a:t>
            </a:r>
            <a:r>
              <a:rPr lang="ru-RU" dirty="0" smtClean="0"/>
              <a:t>. Таблица с количеством мест на каждом самолете;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52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423" y="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5423" y="1389103"/>
            <a:ext cx="32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финального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27120" y="1926022"/>
            <a:ext cx="623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Колонки финального </a:t>
            </a:r>
            <a:r>
              <a:rPr lang="ru-RU" dirty="0" err="1" smtClean="0"/>
              <a:t>датасета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Id  </a:t>
            </a:r>
            <a:r>
              <a:rPr lang="ru-RU" dirty="0" smtClean="0"/>
              <a:t>рейса;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Номер рейса;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Аэропорт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Аэропорт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Дата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недели отправления;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Дата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недели прибытия;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Общая выручка;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Количество мест в самолете;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Количество свободных мест на рейсе;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Потерянная выручка в эконом классе;</a:t>
            </a:r>
          </a:p>
          <a:p>
            <a:pPr marL="342900" indent="-342900">
              <a:buAutoNum type="arabicPeriod"/>
            </a:pPr>
            <a:r>
              <a:rPr lang="ru-RU" dirty="0" smtClean="0"/>
              <a:t>--Потерянная выручка в комфорт классе (не включена в финальный </a:t>
            </a:r>
            <a:r>
              <a:rPr lang="ru-RU" dirty="0" err="1" smtClean="0"/>
              <a:t>датасет</a:t>
            </a:r>
            <a:r>
              <a:rPr lang="ru-RU" dirty="0" smtClean="0"/>
              <a:t>, нет рейсов с этим уровнем обслуживания)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Потерянная выручка в бизнес классе;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0538" t="56019" r="20365" b="21667"/>
          <a:stretch/>
        </p:blipFill>
        <p:spPr>
          <a:xfrm>
            <a:off x="6668009" y="2733545"/>
            <a:ext cx="4014209" cy="17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Пояснения к финальному </a:t>
            </a:r>
            <a:r>
              <a:rPr lang="ru-RU" dirty="0" err="1" smtClean="0"/>
              <a:t>датасету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9343" y="2011698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Колонки 5-8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9343" y="2655772"/>
            <a:ext cx="679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Причиной низкой прибыльности рейсов может являться неудобное для пассажиров время суток,</a:t>
            </a:r>
            <a:r>
              <a:rPr lang="en-US" dirty="0" smtClean="0"/>
              <a:t> </a:t>
            </a:r>
            <a:r>
              <a:rPr lang="ru-RU" dirty="0" smtClean="0"/>
              <a:t>а так же день недели полета в другой город.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9343" y="3658786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Колонки 9-10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9375" t="60494" r="53958" b="9136"/>
          <a:stretch/>
        </p:blipFill>
        <p:spPr>
          <a:xfrm>
            <a:off x="7245350" y="1716621"/>
            <a:ext cx="4000500" cy="25628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070" y="4214829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Общая выручка с каждого рейса напрямую связана с количеством занятых и свободных мест на рейсе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54236" t="70617" r="30069" b="11111"/>
          <a:stretch/>
        </p:blipFill>
        <p:spPr>
          <a:xfrm>
            <a:off x="7810500" y="4370646"/>
            <a:ext cx="2870200" cy="187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43" y="5047871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Колонки 12-14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86070" y="5603915"/>
            <a:ext cx="67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Предварительный анализ зоны наибольшей потери выручки (какой класс обслуживания приносит наибольшие убытки)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8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074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Дополнительные факторы и возможные </a:t>
            </a:r>
            <a:r>
              <a:rPr lang="ru-RU" dirty="0"/>
              <a:t>способы оценки прибыльности рейсов на основе </a:t>
            </a:r>
            <a:r>
              <a:rPr lang="ru-RU" dirty="0" smtClean="0"/>
              <a:t>полученного дата</a:t>
            </a:r>
            <a:r>
              <a:rPr lang="en-US" dirty="0" smtClean="0"/>
              <a:t> </a:t>
            </a:r>
            <a:r>
              <a:rPr lang="ru-RU" dirty="0" smtClean="0"/>
              <a:t>сета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9701" y="1866900"/>
            <a:ext cx="1145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Стоимость топлива и обслуживания самолета и экипажа -  для оценки прибыльности рейса путем вычитания стоимости потраченной на нужны перелета  из прибыли с купленных билетов 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9699" y="2682928"/>
            <a:ext cx="94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ru-RU" dirty="0" smtClean="0"/>
              <a:t>. Название авиакомпании – для оценки предпочтения людей при покупке билета;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9699" y="3221957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Наличие скидок или бонусов при покупке билетов за определенный период и при налете определенного количества часов;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9698" y="4037985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Погодные условия в городе прибытия – билеты могут быть сданы пассажиром при условии плохой погоды  точке назначения (в случае туризма);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9698" y="4854013"/>
            <a:ext cx="101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Год выпуска самолета – многие пассажиры предпочтут лететь на более новом самолете с точки зрения безопасности;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39698" y="5670042"/>
            <a:ext cx="101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Стоимость стоянки самолета в аэропорту;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868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386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Предварительный анализ факторов для оценки прибыльности рейсов из Анапы</vt:lpstr>
      <vt:lpstr>Структура датасета</vt:lpstr>
      <vt:lpstr>Структура датасета</vt:lpstr>
      <vt:lpstr>Пояснения к финальному датасету</vt:lpstr>
      <vt:lpstr>Дополнительные факторы и возможные способы оценки прибыльности рейсов на основе полученного дата сета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Предварительный анализ факторов для оценки прибыльности рейсов из Анапы</dc:title>
  <dc:creator>Alexandra Shibina</dc:creator>
  <cp:lastModifiedBy>Ima Familia</cp:lastModifiedBy>
  <cp:revision>12</cp:revision>
  <dcterms:created xsi:type="dcterms:W3CDTF">2021-05-09T09:56:59Z</dcterms:created>
  <dcterms:modified xsi:type="dcterms:W3CDTF">2021-06-03T20:30:04Z</dcterms:modified>
</cp:coreProperties>
</file>