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3" r:id="rId5"/>
    <p:sldId id="260" r:id="rId6"/>
    <p:sldId id="261" r:id="rId7"/>
    <p:sldId id="262" r:id="rId8"/>
    <p:sldId id="258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5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71F52-28EA-4B61-889D-CB4DAAB3D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A16BDA-EF5A-45D7-8C19-85B484FE3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D81EA3-5543-42D5-A887-6AC13A6B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59B9C0-CB5C-4C24-BD12-8E8770FD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D0DE09-70D3-425B-8CF1-C155ED151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38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9F971-66CE-4F48-8454-35938ABE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0B26B6-BB55-4F60-A2F6-850853663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EDB061-9D59-498F-89AA-AD239CB8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D13D32-7D18-47CD-8581-24117E626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5FB7C3-E745-4D66-8DD6-EE859A57A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99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4582DA-9D2A-45A8-95C7-4AF9FCE15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7FF16B-970D-468F-8450-1C544186C2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0E7BE9-2AEA-47E8-8872-6FABAA263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D04848-4C12-494D-9CD1-9286A2A0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09C85-BB12-4FFB-89FB-C1BB1C02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8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30F59-1CBC-4F5F-A0A6-E590245C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BF1524-8A42-4B47-8CC1-4B77D43B3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D87E7E-9C0B-4F5D-A9F3-2B42FF18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DA643B-7419-48DD-ABF7-0D7558120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83724A-1D40-4755-8A7E-6A08656A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64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0405DA-01F4-4299-BBBE-C65116A9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7EC0DE-DEBE-463E-8620-05C24510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988A0B-4C55-4EB5-B67A-822EAAB0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EB4797-87E4-40D1-9E6A-71AD9690D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155F5-783C-4489-900F-DE557464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5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BDE60-193C-444C-B393-316CA4B3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0D32B-CF47-41FD-836F-830DC3067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454564-CDCF-492C-BFB6-862495B37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644E50-5AAE-4EBF-BDC8-EE148049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108AF1-EC93-4A46-BB8B-B7418BD57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AEDC6F-8AE7-4045-BD37-0ED27622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146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B2985-9B62-435B-B1E0-E84A7EE90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4CECE6-629B-4E7D-B072-DE0654A4D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75073E3-1B2C-4353-9220-A1AA9D85BE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A2FDFC2-3314-4A6B-B4AA-2ECD87985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F74B1D-40DE-47A9-9B09-876AEBAF49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A6E323-0179-4980-A865-2553FC6F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DC6B2E-9329-4567-86D4-3C67A7D32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F61877F-DDB1-4B87-A57D-32FE60FE4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560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2A06C-68FE-422C-BDD5-B33FDC25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5DC8FA-5751-48F6-9C77-CADFE0A08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5EB324C-F3AF-410D-B033-0786C7537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08C489-16C2-4D0F-A7B0-07F32090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53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F7E4E9-5901-4E56-A2E9-8FC39AAA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301470E-D259-4AF0-9596-43D537B04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F0668A-901C-4886-A3BD-D38968D6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200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01416-F10E-4089-B7F6-0DD700E3A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48063-23E6-404B-B52F-93B2FF0D0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73D00-A862-4F96-B5AA-8B0E0E474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647B6D-662D-4D62-86F3-257A9FAB9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9124D5-4033-4C82-B356-611619CB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7A25DA7-E951-4A0C-970F-611995E3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FAC7A-6F70-4173-882A-8DEBE5D61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E60BD5-83E1-4C3C-B430-0F0B37032A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EEE80C-3A3B-48B9-AD2A-F74C3816E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747E55-043A-4BA9-AD1D-5F08716D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07CFCE-6135-4197-9978-A3B6DCEF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B50767-F007-45F6-9F7B-B57CB9CB8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6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B1432-75B6-4E83-9E02-0B8F7DAA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BF25B8-CA9F-461A-9FF3-DD7CCFFB7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9D8DC9-9BC9-4DBD-9505-23C9CF5EEE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CA829-C906-4509-8248-8B472809FFE1}" type="datetimeFigureOut">
              <a:rPr lang="ru-RU" smtClean="0"/>
              <a:t>10.07.2021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1C5D14-31EE-4B2F-A4FC-6FA48CA82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3F1BFB-5D3D-4091-B33F-7A843116C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4110A-790C-4B56-8B4A-75953183D1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708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7CC5B8-B1F8-4499-9239-38A86639441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управление вниманием</a:t>
            </a:r>
          </a:p>
          <a:p>
            <a:r>
              <a:rPr lang="ru-RU" dirty="0"/>
              <a:t>и ощущение благополучия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C4B7869-2F18-4EBD-A93E-A8640DFA6B6B}"/>
              </a:ext>
            </a:extLst>
          </p:cNvPr>
          <p:cNvSpPr/>
          <p:nvPr/>
        </p:nvSpPr>
        <p:spPr>
          <a:xfrm>
            <a:off x="4357158" y="6342376"/>
            <a:ext cx="27863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илья сойфер // 10-07-2021</a:t>
            </a:r>
          </a:p>
        </p:txBody>
      </p:sp>
    </p:spTree>
    <p:extLst>
      <p:ext uri="{BB962C8B-B14F-4D97-AF65-F5344CB8AC3E}">
        <p14:creationId xmlns:p14="http://schemas.microsoft.com/office/powerpoint/2010/main" val="726371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97FE22-70A2-4FF3-A87C-7F3858064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750" y="2547132"/>
            <a:ext cx="10448499" cy="1763736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ru-RU" dirty="0"/>
              <a:t>спасибо за внимание, </a:t>
            </a:r>
          </a:p>
          <a:p>
            <a:pPr marL="0" indent="0" algn="ctr">
              <a:buNone/>
            </a:pPr>
            <a:r>
              <a:rPr lang="ru-RU" dirty="0"/>
              <a:t>а ещё со мной можно общаться</a:t>
            </a:r>
          </a:p>
          <a:p>
            <a:pPr marL="0" indent="0" algn="ctr">
              <a:buNone/>
            </a:pPr>
            <a:r>
              <a:rPr lang="en-US" dirty="0"/>
              <a:t>@ilyamind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2586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7CC5B8-B1F8-4499-9239-38A86639441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эпистемический статус: что-то исследовано, но есть много вопросов</a:t>
            </a:r>
          </a:p>
        </p:txBody>
      </p:sp>
    </p:spTree>
    <p:extLst>
      <p:ext uri="{BB962C8B-B14F-4D97-AF65-F5344CB8AC3E}">
        <p14:creationId xmlns:p14="http://schemas.microsoft.com/office/powerpoint/2010/main" val="2529398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7EDA1-A1A7-484F-B5D3-C7403B3B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842"/>
            <a:ext cx="10515600" cy="1325563"/>
          </a:xfrm>
        </p:spPr>
        <p:txBody>
          <a:bodyPr/>
          <a:lstStyle/>
          <a:p>
            <a:r>
              <a:rPr lang="ru-RU" dirty="0"/>
              <a:t>			управление вниманием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890C1-552B-4B17-BDF3-7B7806CD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вниманием можно управлять и это навык, который можно качать</a:t>
            </a:r>
          </a:p>
          <a:p>
            <a:pPr marL="0" indent="0">
              <a:buNone/>
            </a:pPr>
            <a:r>
              <a:rPr lang="ru-RU" dirty="0"/>
              <a:t>Что это даёт?</a:t>
            </a:r>
          </a:p>
          <a:p>
            <a:r>
              <a:rPr lang="ru-RU" dirty="0"/>
              <a:t>лучше понимаешь себя</a:t>
            </a:r>
          </a:p>
          <a:p>
            <a:r>
              <a:rPr lang="ru-RU" dirty="0"/>
              <a:t>лучше справляешься со стрессом</a:t>
            </a:r>
          </a:p>
          <a:p>
            <a:r>
              <a:rPr lang="ru-RU" dirty="0"/>
              <a:t>снижаешь эмоциональную реактивность</a:t>
            </a:r>
          </a:p>
          <a:p>
            <a:r>
              <a:rPr lang="ru-RU" dirty="0"/>
              <a:t>можешь более полно проживать опыт</a:t>
            </a:r>
          </a:p>
          <a:p>
            <a:r>
              <a:rPr lang="ru-RU" dirty="0" err="1"/>
              <a:t>буст</a:t>
            </a:r>
            <a:r>
              <a:rPr lang="ru-RU" dirty="0"/>
              <a:t> для многих других практик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D09225-CB28-4633-8BB8-32E4B6CF80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6060"/>
          <a:stretch/>
        </p:blipFill>
        <p:spPr>
          <a:xfrm>
            <a:off x="928048" y="463177"/>
            <a:ext cx="2368455" cy="132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003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7EDA1-A1A7-484F-B5D3-C7403B3B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2436"/>
            <a:ext cx="10515600" cy="1325563"/>
          </a:xfrm>
        </p:spPr>
        <p:txBody>
          <a:bodyPr anchor="b" anchorCtr="0"/>
          <a:lstStyle/>
          <a:p>
            <a:pPr algn="ctr"/>
            <a:r>
              <a:rPr lang="en-US" dirty="0"/>
              <a:t>mindfulness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890C1-552B-4B17-BDF3-7B7806CD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0053"/>
            <a:ext cx="10515600" cy="2089269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/>
              <a:t>наблюдать и распознавать в деталях живой опыт момента намеренно и безоценочно, с любопытством и открытостью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9082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8FA18-EC97-4F65-AD15-668B55D6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называние эмоций и состояний</a:t>
            </a:r>
            <a:br>
              <a:rPr lang="en-US" dirty="0"/>
            </a:br>
            <a:r>
              <a:rPr lang="en-US" dirty="0"/>
              <a:t>zoom in - zoom out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CD2FA4C-079B-4400-902E-02734F3CF465}"/>
              </a:ext>
            </a:extLst>
          </p:cNvPr>
          <p:cNvCxnSpPr/>
          <p:nvPr/>
        </p:nvCxnSpPr>
        <p:spPr>
          <a:xfrm>
            <a:off x="1767385" y="3896436"/>
            <a:ext cx="886422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19C896A-29F5-42A1-A2E8-48F4629C3367}"/>
              </a:ext>
            </a:extLst>
          </p:cNvPr>
          <p:cNvSpPr/>
          <p:nvPr/>
        </p:nvSpPr>
        <p:spPr>
          <a:xfrm>
            <a:off x="711444" y="2747918"/>
            <a:ext cx="21118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проживаю изнутри, </a:t>
            </a:r>
          </a:p>
          <a:p>
            <a:pPr algn="ctr"/>
            <a:r>
              <a:rPr lang="ru-RU" dirty="0"/>
              <a:t>погружен в ситуацию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9C65C4-7D21-40BC-9CA3-1520F06A9091}"/>
              </a:ext>
            </a:extLst>
          </p:cNvPr>
          <p:cNvSpPr/>
          <p:nvPr/>
        </p:nvSpPr>
        <p:spPr>
          <a:xfrm>
            <a:off x="8909199" y="2886417"/>
            <a:ext cx="31144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смотрю со стороны,</a:t>
            </a:r>
          </a:p>
          <a:p>
            <a:pPr algn="ctr"/>
            <a:r>
              <a:rPr lang="ru-RU" dirty="0"/>
              <a:t>погружен в наблюдение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4BF1898-8A9E-4A00-BD3E-471C36064679}"/>
              </a:ext>
            </a:extLst>
          </p:cNvPr>
          <p:cNvSpPr/>
          <p:nvPr/>
        </p:nvSpPr>
        <p:spPr>
          <a:xfrm>
            <a:off x="548185" y="4255321"/>
            <a:ext cx="24383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контекст сильно влияет на самочувствие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60A25D3-1A2D-4A44-961B-27966363C477}"/>
              </a:ext>
            </a:extLst>
          </p:cNvPr>
          <p:cNvSpPr/>
          <p:nvPr/>
        </p:nvSpPr>
        <p:spPr>
          <a:xfrm>
            <a:off x="9247237" y="4255321"/>
            <a:ext cx="24383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влияние контекста ослаблено, наблюдаешь из более ресурсного состояния практики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70CE80E2-6CD8-4039-8B30-60AD4BAA5C18}"/>
              </a:ext>
            </a:extLst>
          </p:cNvPr>
          <p:cNvCxnSpPr>
            <a:cxnSpLocks/>
          </p:cNvCxnSpPr>
          <p:nvPr/>
        </p:nvCxnSpPr>
        <p:spPr>
          <a:xfrm>
            <a:off x="1767385" y="3896436"/>
            <a:ext cx="8864220" cy="0"/>
          </a:xfrm>
          <a:prstGeom prst="straightConnector1">
            <a:avLst/>
          </a:prstGeom>
          <a:ln w="3492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Стрелка: пятиугольник 17">
            <a:extLst>
              <a:ext uri="{FF2B5EF4-FFF2-40B4-BE49-F238E27FC236}">
                <a16:creationId xmlns:a16="http://schemas.microsoft.com/office/drawing/2014/main" id="{99A249C1-3CC9-45C7-87CA-CE731DC0F369}"/>
              </a:ext>
            </a:extLst>
          </p:cNvPr>
          <p:cNvSpPr/>
          <p:nvPr/>
        </p:nvSpPr>
        <p:spPr>
          <a:xfrm rot="5400000">
            <a:off x="5585290" y="3523915"/>
            <a:ext cx="561944" cy="183099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054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97CC5B8-B1F8-4499-9239-38A86639441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/>
              <a:t>как тренировать навык управления вниманием?</a:t>
            </a:r>
          </a:p>
        </p:txBody>
      </p:sp>
    </p:spTree>
    <p:extLst>
      <p:ext uri="{BB962C8B-B14F-4D97-AF65-F5344CB8AC3E}">
        <p14:creationId xmlns:p14="http://schemas.microsoft.com/office/powerpoint/2010/main" val="2542483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CDF1327-DFE5-407F-9F50-DE38F6FD46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95" b="41354"/>
          <a:stretch/>
        </p:blipFill>
        <p:spPr>
          <a:xfrm>
            <a:off x="3125052" y="1699147"/>
            <a:ext cx="6940414" cy="3132162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4FDD50-06CE-42D7-B580-638E4E5D0C6A}"/>
              </a:ext>
            </a:extLst>
          </p:cNvPr>
          <p:cNvSpPr/>
          <p:nvPr/>
        </p:nvSpPr>
        <p:spPr>
          <a:xfrm>
            <a:off x="3947725" y="2258704"/>
            <a:ext cx="1565971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берёшь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CFCAE02-4A43-4F79-A4C7-A24C93E281D5}"/>
              </a:ext>
            </a:extLst>
          </p:cNvPr>
          <p:cNvSpPr/>
          <p:nvPr/>
        </p:nvSpPr>
        <p:spPr>
          <a:xfrm>
            <a:off x="7806520" y="3125337"/>
            <a:ext cx="1760561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ru-RU" sz="2400" dirty="0"/>
              <a:t>и</a:t>
            </a:r>
          </a:p>
          <a:p>
            <a:r>
              <a:rPr lang="ru-RU" sz="2400" dirty="0"/>
              <a:t>тренируешь</a:t>
            </a:r>
          </a:p>
        </p:txBody>
      </p:sp>
    </p:spTree>
    <p:extLst>
      <p:ext uri="{BB962C8B-B14F-4D97-AF65-F5344CB8AC3E}">
        <p14:creationId xmlns:p14="http://schemas.microsoft.com/office/powerpoint/2010/main" val="265971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4C735E-6B5E-4EE0-90B5-1F44EC671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8982" y="701128"/>
            <a:ext cx="3201537" cy="1325563"/>
          </a:xfrm>
        </p:spPr>
        <p:txBody>
          <a:bodyPr/>
          <a:lstStyle/>
          <a:p>
            <a:pPr algn="ctr"/>
            <a:r>
              <a:rPr lang="ru-RU" dirty="0"/>
              <a:t>проблемы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AA43B80-EDC4-4211-BB96-501DF5E5C533}"/>
              </a:ext>
            </a:extLst>
          </p:cNvPr>
          <p:cNvSpPr/>
          <p:nvPr/>
        </p:nvSpPr>
        <p:spPr>
          <a:xfrm>
            <a:off x="585716" y="2026691"/>
            <a:ext cx="49348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3600" dirty="0"/>
              <a:t>ожидания / знания</a:t>
            </a:r>
          </a:p>
          <a:p>
            <a:pPr algn="r"/>
            <a:r>
              <a:rPr lang="ru-RU" sz="3600" dirty="0"/>
              <a:t>предпочтения</a:t>
            </a:r>
          </a:p>
          <a:p>
            <a:pPr algn="r"/>
            <a:r>
              <a:rPr lang="ru-RU" sz="3600" dirty="0"/>
              <a:t>скука</a:t>
            </a:r>
          </a:p>
          <a:p>
            <a:pPr algn="r"/>
            <a:r>
              <a:rPr lang="ru-RU" sz="3600" dirty="0"/>
              <a:t>отсутствие бережности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76545FC-4818-41CF-8C05-41C9E25C3D57}"/>
              </a:ext>
            </a:extLst>
          </p:cNvPr>
          <p:cNvSpPr/>
          <p:nvPr/>
        </p:nvSpPr>
        <p:spPr>
          <a:xfrm>
            <a:off x="5757081" y="2026691"/>
            <a:ext cx="493480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ум новичка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принятие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любопытство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ru-RU" sz="3600" dirty="0"/>
              <a:t>мягкость, доброта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D5619CE-7480-4F80-A223-BD81892BB06B}"/>
              </a:ext>
            </a:extLst>
          </p:cNvPr>
          <p:cNvSpPr txBox="1">
            <a:spLocks/>
          </p:cNvSpPr>
          <p:nvPr/>
        </p:nvSpPr>
        <p:spPr>
          <a:xfrm>
            <a:off x="6096000" y="701127"/>
            <a:ext cx="32015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/>
              <a:t>решения</a:t>
            </a:r>
          </a:p>
        </p:txBody>
      </p:sp>
    </p:spTree>
    <p:extLst>
      <p:ext uri="{BB962C8B-B14F-4D97-AF65-F5344CB8AC3E}">
        <p14:creationId xmlns:p14="http://schemas.microsoft.com/office/powerpoint/2010/main" val="48601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7EDA1-A1A7-484F-B5D3-C7403B3B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842"/>
            <a:ext cx="10515600" cy="1325563"/>
          </a:xfrm>
        </p:spPr>
        <p:txBody>
          <a:bodyPr/>
          <a:lstStyle/>
          <a:p>
            <a:r>
              <a:rPr lang="ru-RU" dirty="0"/>
              <a:t>ощущение благополучия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890C1-552B-4B17-BDF3-7B7806CDC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когда у вас было ощущение, что всё хорошо?</a:t>
            </a:r>
          </a:p>
          <a:p>
            <a:pPr marL="0" indent="0">
              <a:buNone/>
            </a:pPr>
            <a:r>
              <a:rPr lang="ru-RU" dirty="0"/>
              <a:t>	выпишите случаи, которые удаётся вспомнить </a:t>
            </a:r>
          </a:p>
          <a:p>
            <a:pPr marL="0" indent="0">
              <a:buNone/>
            </a:pPr>
            <a:r>
              <a:rPr lang="ru-RU" dirty="0"/>
              <a:t>объедините случаи, которые кажутся похожими по ощущениям, которые вы испытывали в те моменты</a:t>
            </a:r>
          </a:p>
          <a:p>
            <a:pPr marL="0" indent="0">
              <a:buNone/>
            </a:pPr>
            <a:r>
              <a:rPr lang="ru-RU" dirty="0"/>
              <a:t>посмотрите, какой фактор является ключевым для каждой группы, рождает это ощущение</a:t>
            </a:r>
          </a:p>
        </p:txBody>
      </p:sp>
    </p:spTree>
    <p:extLst>
      <p:ext uri="{BB962C8B-B14F-4D97-AF65-F5344CB8AC3E}">
        <p14:creationId xmlns:p14="http://schemas.microsoft.com/office/powerpoint/2010/main" val="3944396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151</Words>
  <Application>Microsoft Office PowerPoint</Application>
  <PresentationFormat>Широкоэкранный</PresentationFormat>
  <Paragraphs>43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   управление вниманием</vt:lpstr>
      <vt:lpstr>mindfulness</vt:lpstr>
      <vt:lpstr>называние эмоций и состояний zoom in - zoom out</vt:lpstr>
      <vt:lpstr>Презентация PowerPoint</vt:lpstr>
      <vt:lpstr>Презентация PowerPoint</vt:lpstr>
      <vt:lpstr>проблемы</vt:lpstr>
      <vt:lpstr>ощущение благополучия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Владлен Ардисламов</dc:creator>
  <cp:lastModifiedBy>Владлен Ардисламов</cp:lastModifiedBy>
  <cp:revision>8</cp:revision>
  <dcterms:created xsi:type="dcterms:W3CDTF">2021-07-10T13:01:41Z</dcterms:created>
  <dcterms:modified xsi:type="dcterms:W3CDTF">2021-07-10T14:13:44Z</dcterms:modified>
</cp:coreProperties>
</file>