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1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1BA8E-F272-CF4A-8895-BC1817E03992}" type="datetimeFigureOut">
              <a:rPr kumimoji="1" lang="ja-JP" altLang="en-US" smtClean="0"/>
              <a:t>2019/7/27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710CE-5843-5B43-AFA4-920793F25C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253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10CE-5843-5B43-AFA4-920793F25C9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195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9906-C0B0-6442-ABB5-F6A66B81B1C7}" type="datetimeFigureOut">
              <a:rPr kumimoji="1" lang="ja-JP" altLang="en-US" smtClean="0"/>
              <a:t>2019/7/27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8750-AA93-084B-937A-6714D6D70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6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9906-C0B0-6442-ABB5-F6A66B81B1C7}" type="datetimeFigureOut">
              <a:rPr kumimoji="1" lang="ja-JP" altLang="en-US" smtClean="0"/>
              <a:t>2019/7/27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8750-AA93-084B-937A-6714D6D70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19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9906-C0B0-6442-ABB5-F6A66B81B1C7}" type="datetimeFigureOut">
              <a:rPr kumimoji="1" lang="ja-JP" altLang="en-US" smtClean="0"/>
              <a:t>2019/7/27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8750-AA93-084B-937A-6714D6D70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90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9906-C0B0-6442-ABB5-F6A66B81B1C7}" type="datetimeFigureOut">
              <a:rPr kumimoji="1" lang="ja-JP" altLang="en-US" smtClean="0"/>
              <a:t>2019/7/27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8750-AA93-084B-937A-6714D6D70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09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9906-C0B0-6442-ABB5-F6A66B81B1C7}" type="datetimeFigureOut">
              <a:rPr kumimoji="1" lang="ja-JP" altLang="en-US" smtClean="0"/>
              <a:t>2019/7/27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8750-AA93-084B-937A-6714D6D70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88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9906-C0B0-6442-ABB5-F6A66B81B1C7}" type="datetimeFigureOut">
              <a:rPr kumimoji="1" lang="ja-JP" altLang="en-US" smtClean="0"/>
              <a:t>2019/7/27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8750-AA93-084B-937A-6714D6D70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39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9906-C0B0-6442-ABB5-F6A66B81B1C7}" type="datetimeFigureOut">
              <a:rPr kumimoji="1" lang="ja-JP" altLang="en-US" smtClean="0"/>
              <a:t>2019/7/27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8750-AA93-084B-937A-6714D6D70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511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9906-C0B0-6442-ABB5-F6A66B81B1C7}" type="datetimeFigureOut">
              <a:rPr kumimoji="1" lang="ja-JP" altLang="en-US" smtClean="0"/>
              <a:t>2019/7/27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8750-AA93-084B-937A-6714D6D70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51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9906-C0B0-6442-ABB5-F6A66B81B1C7}" type="datetimeFigureOut">
              <a:rPr kumimoji="1" lang="ja-JP" altLang="en-US" smtClean="0"/>
              <a:t>2019/7/27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8750-AA93-084B-937A-6714D6D70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859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9906-C0B0-6442-ABB5-F6A66B81B1C7}" type="datetimeFigureOut">
              <a:rPr kumimoji="1" lang="ja-JP" altLang="en-US" smtClean="0"/>
              <a:t>2019/7/27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8750-AA93-084B-937A-6714D6D70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04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9906-C0B0-6442-ABB5-F6A66B81B1C7}" type="datetimeFigureOut">
              <a:rPr kumimoji="1" lang="ja-JP" altLang="en-US" smtClean="0"/>
              <a:t>2019/7/27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8750-AA93-084B-937A-6714D6D70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6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D9906-C0B0-6442-ABB5-F6A66B81B1C7}" type="datetimeFigureOut">
              <a:rPr kumimoji="1" lang="ja-JP" altLang="en-US" smtClean="0"/>
              <a:t>2019/7/27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8750-AA93-084B-937A-6714D6D70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17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https://www.iha.fr/Locations-vacances-Mobil-home-Paris/2lK~/" TargetMode="External"/><Relationship Id="rId7" Type="http://schemas.openxmlformats.org/officeDocument/2006/relationships/hyperlink" Target="https://en.wikipedia.org/wiki/History_of_the_Alp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5" Type="http://schemas.openxmlformats.org/officeDocument/2006/relationships/hyperlink" Target="http://www.publicdomainpictures.net/view-image.php?image=17534&amp;picture=&amp;jazyk=JP" TargetMode="External"/><Relationship Id="rId4" Type="http://schemas.openxmlformats.org/officeDocument/2006/relationships/image" Target="../media/image2.jpeg"/><Relationship Id="rId9" Type="http://schemas.openxmlformats.org/officeDocument/2006/relationships/hyperlink" Target="http://aeroleoblog.blogspot.com/2016/03/google-maps-cambia-las-fronteras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https://www.iha.fr/Locations-vacances-Mobil-home-Paris/2lK~/" TargetMode="External"/><Relationship Id="rId7" Type="http://schemas.openxmlformats.org/officeDocument/2006/relationships/hyperlink" Target="https://en.wikipedia.org/wiki/History_of_the_Alp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5" Type="http://schemas.openxmlformats.org/officeDocument/2006/relationships/hyperlink" Target="http://www.publicdomainpictures.net/view-image.php?image=17534&amp;picture=&amp;jazyk=JP" TargetMode="External"/><Relationship Id="rId4" Type="http://schemas.openxmlformats.org/officeDocument/2006/relationships/image" Target="../media/image2.jpeg"/><Relationship Id="rId9" Type="http://schemas.openxmlformats.org/officeDocument/2006/relationships/hyperlink" Target="http://aeroleoblog.blogspot.com/2016/03/google-maps-cambia-las-frontera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publicdomainpictures.net/view-image.php?image=17534&amp;picture=&amp;jazyk=J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dation-baur.ch/" TargetMode="External"/><Relationship Id="rId2" Type="http://schemas.openxmlformats.org/officeDocument/2006/relationships/hyperlink" Target="https://www.geneve.com/en/attractions/patek-philippe-museum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yelp.ch/biz/luigia-gen&#232;ve?osq=pizza" TargetMode="External"/><Relationship Id="rId2" Type="http://schemas.openxmlformats.org/officeDocument/2006/relationships/hyperlink" Target="https://en.yelp.ch/biz/le-bo&#235;l-gen&#232;ve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rrefour.f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FDA421-9753-5A4C-864A-64EA180CB0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Recommendations</a:t>
            </a:r>
            <a:br>
              <a:rPr lang="en-US" altLang="ja-JP" dirty="0"/>
            </a:br>
            <a:r>
              <a:rPr lang="en-US" altLang="ja-JP" dirty="0"/>
              <a:t>Travel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1A30AF7-43B2-B243-95E7-315C96667E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45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8A06DE9-BC79-DE47-9D73-830D7ED8398A}"/>
              </a:ext>
            </a:extLst>
          </p:cNvPr>
          <p:cNvSpPr/>
          <p:nvPr/>
        </p:nvSpPr>
        <p:spPr>
          <a:xfrm>
            <a:off x="255181" y="255182"/>
            <a:ext cx="8633637" cy="52099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E8A3915-32F0-DB44-8494-A2E57193F35D}"/>
              </a:ext>
            </a:extLst>
          </p:cNvPr>
          <p:cNvCxnSpPr/>
          <p:nvPr/>
        </p:nvCxnSpPr>
        <p:spPr>
          <a:xfrm>
            <a:off x="2371065" y="275040"/>
            <a:ext cx="0" cy="520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F512E90-AA34-6043-BE3D-28555986BED8}"/>
              </a:ext>
            </a:extLst>
          </p:cNvPr>
          <p:cNvCxnSpPr/>
          <p:nvPr/>
        </p:nvCxnSpPr>
        <p:spPr>
          <a:xfrm>
            <a:off x="4752752" y="255180"/>
            <a:ext cx="0" cy="520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0B28EF4-96A1-0449-83E1-0F9F73C36E5D}"/>
              </a:ext>
            </a:extLst>
          </p:cNvPr>
          <p:cNvCxnSpPr/>
          <p:nvPr/>
        </p:nvCxnSpPr>
        <p:spPr>
          <a:xfrm>
            <a:off x="6974960" y="241740"/>
            <a:ext cx="0" cy="520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36F390F-3CC3-5E47-938B-4BBDE0A68B71}"/>
              </a:ext>
            </a:extLst>
          </p:cNvPr>
          <p:cNvSpPr txBox="1"/>
          <p:nvPr/>
        </p:nvSpPr>
        <p:spPr>
          <a:xfrm>
            <a:off x="2883493" y="331011"/>
            <a:ext cx="222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Segoe Print" panose="02000800000000000000" pitchFamily="2" charset="0"/>
              </a:rPr>
              <a:t>TRAVEL</a:t>
            </a:r>
            <a:endParaRPr kumimoji="1" lang="ja-JP" altLang="en-US">
              <a:latin typeface="Segoe Print" panose="02000800000000000000" pitchFamily="2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4A5F1F-450A-BA46-BC95-6D03FD2C26DA}"/>
              </a:ext>
            </a:extLst>
          </p:cNvPr>
          <p:cNvSpPr txBox="1"/>
          <p:nvPr/>
        </p:nvSpPr>
        <p:spPr>
          <a:xfrm>
            <a:off x="424478" y="346733"/>
            <a:ext cx="222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Segoe Print" panose="02000800000000000000" pitchFamily="2" charset="0"/>
              </a:rPr>
              <a:t>COSSCHAT</a:t>
            </a:r>
            <a:endParaRPr kumimoji="1" lang="ja-JP" altLang="en-US">
              <a:latin typeface="Segoe Print" panose="02000800000000000000" pitchFamily="2" charset="0"/>
            </a:endParaRPr>
          </a:p>
        </p:txBody>
      </p:sp>
      <p:pic>
        <p:nvPicPr>
          <p:cNvPr id="22" name="図 21" descr="屋外, 空, 建物, いっぱい詰まった が含まれている画像&#10;&#10;自動的に生成された説明">
            <a:extLst>
              <a:ext uri="{FF2B5EF4-FFF2-40B4-BE49-F238E27FC236}">
                <a16:creationId xmlns:a16="http://schemas.microsoft.com/office/drawing/2014/main" id="{28A698EE-EA56-F74E-90E9-6DBD21870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88415" y="1045143"/>
            <a:ext cx="4098385" cy="3073789"/>
          </a:xfrm>
          <a:prstGeom prst="rect">
            <a:avLst/>
          </a:prstGeom>
        </p:spPr>
      </p:pic>
      <p:pic>
        <p:nvPicPr>
          <p:cNvPr id="28" name="図 27" descr="屋外, 空, 水, ボート が含まれている画像&#10;&#10;自動的に生成された説明">
            <a:extLst>
              <a:ext uri="{FF2B5EF4-FFF2-40B4-BE49-F238E27FC236}">
                <a16:creationId xmlns:a16="http://schemas.microsoft.com/office/drawing/2014/main" id="{131171DB-D774-874B-972E-DF284C52974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68371" y="1045143"/>
            <a:ext cx="4020043" cy="3015032"/>
          </a:xfrm>
          <a:prstGeom prst="rect">
            <a:avLst/>
          </a:prstGeom>
          <a:effectLst>
            <a:glow>
              <a:schemeClr val="accent1"/>
            </a:glow>
            <a:reflection endPos="0" dir="5400000" sy="-100000" algn="bl" rotWithShape="0"/>
            <a:softEdge rad="0"/>
          </a:effectLst>
        </p:spPr>
      </p:pic>
      <p:pic>
        <p:nvPicPr>
          <p:cNvPr id="30" name="図 29" descr="屋外, 空, 山, 自然 が含まれている画像&#10;&#10;自動的に生成された説明">
            <a:extLst>
              <a:ext uri="{FF2B5EF4-FFF2-40B4-BE49-F238E27FC236}">
                <a16:creationId xmlns:a16="http://schemas.microsoft.com/office/drawing/2014/main" id="{D6B6869E-B044-1243-9F52-019B1E1E04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68373" y="4015244"/>
            <a:ext cx="4020044" cy="2680029"/>
          </a:xfrm>
          <a:prstGeom prst="rect">
            <a:avLst/>
          </a:prstGeom>
        </p:spPr>
      </p:pic>
      <p:pic>
        <p:nvPicPr>
          <p:cNvPr id="36" name="図 35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9637A960-1088-7249-B334-D1D007A04F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572000" y="3952073"/>
            <a:ext cx="4114800" cy="2743200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AF1631B-24F0-374B-A245-D3DB405C0E7C}"/>
              </a:ext>
            </a:extLst>
          </p:cNvPr>
          <p:cNvSpPr txBox="1"/>
          <p:nvPr/>
        </p:nvSpPr>
        <p:spPr>
          <a:xfrm>
            <a:off x="1206831" y="2229493"/>
            <a:ext cx="304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rgbClr val="00B0F0"/>
                </a:solidFill>
                <a:latin typeface="Segoe Print" panose="02000800000000000000" pitchFamily="2" charset="0"/>
              </a:rPr>
              <a:t>GENEVA</a:t>
            </a:r>
            <a:endParaRPr kumimoji="1" lang="ja-JP" altLang="en-US" sz="3600">
              <a:solidFill>
                <a:srgbClr val="00B0F0"/>
              </a:solidFill>
              <a:latin typeface="Segoe Print" panose="02000800000000000000" pitchFamily="2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8D38BE7-6261-B84C-A921-90AC88C02C91}"/>
              </a:ext>
            </a:extLst>
          </p:cNvPr>
          <p:cNvSpPr txBox="1"/>
          <p:nvPr/>
        </p:nvSpPr>
        <p:spPr>
          <a:xfrm>
            <a:off x="1190124" y="4478095"/>
            <a:ext cx="30597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rgbClr val="7030A0"/>
                </a:solidFill>
                <a:latin typeface="Segoe Print" panose="02000800000000000000" pitchFamily="2" charset="0"/>
              </a:rPr>
              <a:t>Other regions</a:t>
            </a:r>
            <a:r>
              <a:rPr kumimoji="1" lang="ja-JP" altLang="en-US" sz="3600">
                <a:solidFill>
                  <a:srgbClr val="7030A0"/>
                </a:solidFill>
                <a:latin typeface="Segoe Print" panose="02000800000000000000" pitchFamily="2" charset="0"/>
              </a:rPr>
              <a:t> </a:t>
            </a:r>
            <a:r>
              <a:rPr kumimoji="1" lang="en-US" altLang="ja-JP" sz="3600" dirty="0">
                <a:solidFill>
                  <a:srgbClr val="7030A0"/>
                </a:solidFill>
                <a:latin typeface="Segoe Print" panose="02000800000000000000" pitchFamily="2" charset="0"/>
              </a:rPr>
              <a:t>in</a:t>
            </a:r>
          </a:p>
          <a:p>
            <a:r>
              <a:rPr kumimoji="1" lang="en-US" altLang="ja-JP" sz="3600" dirty="0">
                <a:solidFill>
                  <a:srgbClr val="7030A0"/>
                </a:solidFill>
                <a:latin typeface="Segoe Print" panose="02000800000000000000" pitchFamily="2" charset="0"/>
              </a:rPr>
              <a:t>Switzerland</a:t>
            </a:r>
            <a:endParaRPr kumimoji="1" lang="ja-JP" altLang="en-US" sz="3600">
              <a:solidFill>
                <a:srgbClr val="7030A0"/>
              </a:solidFill>
              <a:latin typeface="Segoe Print" panose="02000800000000000000" pitchFamily="2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07968B9-A4B5-ED4F-8A18-168E12FE6278}"/>
              </a:ext>
            </a:extLst>
          </p:cNvPr>
          <p:cNvSpPr txBox="1"/>
          <p:nvPr/>
        </p:nvSpPr>
        <p:spPr>
          <a:xfrm>
            <a:off x="5549223" y="2259596"/>
            <a:ext cx="2541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chemeClr val="accent2">
                    <a:lumMod val="75000"/>
                  </a:schemeClr>
                </a:solidFill>
                <a:latin typeface="Segoe Print" panose="02000800000000000000" pitchFamily="2" charset="0"/>
              </a:rPr>
              <a:t>France</a:t>
            </a:r>
            <a:endParaRPr kumimoji="1" lang="ja-JP" altLang="en-US" sz="3600">
              <a:solidFill>
                <a:schemeClr val="accent2">
                  <a:lumMod val="75000"/>
                </a:schemeClr>
              </a:solidFill>
              <a:latin typeface="Segoe Print" panose="02000800000000000000" pitchFamily="2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66C87CA-2A9A-D64A-8635-4DD94AB74A19}"/>
              </a:ext>
            </a:extLst>
          </p:cNvPr>
          <p:cNvSpPr txBox="1"/>
          <p:nvPr/>
        </p:nvSpPr>
        <p:spPr>
          <a:xfrm>
            <a:off x="5105691" y="4529939"/>
            <a:ext cx="3063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Segoe Print" panose="02000800000000000000" pitchFamily="2" charset="0"/>
              </a:rPr>
              <a:t>Other European Countries</a:t>
            </a:r>
            <a:endParaRPr kumimoji="1" lang="ja-JP" altLang="en-US" sz="3600"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21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8A06DE9-BC79-DE47-9D73-830D7ED8398A}"/>
              </a:ext>
            </a:extLst>
          </p:cNvPr>
          <p:cNvSpPr/>
          <p:nvPr/>
        </p:nvSpPr>
        <p:spPr>
          <a:xfrm>
            <a:off x="255181" y="255182"/>
            <a:ext cx="8633637" cy="52099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E8A3915-32F0-DB44-8494-A2E57193F35D}"/>
              </a:ext>
            </a:extLst>
          </p:cNvPr>
          <p:cNvCxnSpPr/>
          <p:nvPr/>
        </p:nvCxnSpPr>
        <p:spPr>
          <a:xfrm>
            <a:off x="2371065" y="275040"/>
            <a:ext cx="0" cy="520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F512E90-AA34-6043-BE3D-28555986BED8}"/>
              </a:ext>
            </a:extLst>
          </p:cNvPr>
          <p:cNvCxnSpPr/>
          <p:nvPr/>
        </p:nvCxnSpPr>
        <p:spPr>
          <a:xfrm>
            <a:off x="4752752" y="255180"/>
            <a:ext cx="0" cy="520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0B28EF4-96A1-0449-83E1-0F9F73C36E5D}"/>
              </a:ext>
            </a:extLst>
          </p:cNvPr>
          <p:cNvCxnSpPr/>
          <p:nvPr/>
        </p:nvCxnSpPr>
        <p:spPr>
          <a:xfrm>
            <a:off x="6974960" y="241740"/>
            <a:ext cx="0" cy="520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36F390F-3CC3-5E47-938B-4BBDE0A68B71}"/>
              </a:ext>
            </a:extLst>
          </p:cNvPr>
          <p:cNvSpPr txBox="1"/>
          <p:nvPr/>
        </p:nvSpPr>
        <p:spPr>
          <a:xfrm>
            <a:off x="2349801" y="327095"/>
            <a:ext cx="222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Segoe Print" panose="02000800000000000000" pitchFamily="2" charset="0"/>
              </a:rPr>
              <a:t>TRAVEL</a:t>
            </a:r>
            <a:endParaRPr kumimoji="1" lang="ja-JP" altLang="en-US">
              <a:latin typeface="Segoe Print" panose="02000800000000000000" pitchFamily="2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4A5F1F-450A-BA46-BC95-6D03FD2C26DA}"/>
              </a:ext>
            </a:extLst>
          </p:cNvPr>
          <p:cNvSpPr txBox="1"/>
          <p:nvPr/>
        </p:nvSpPr>
        <p:spPr>
          <a:xfrm>
            <a:off x="400727" y="307237"/>
            <a:ext cx="222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Segoe Print" panose="02000800000000000000" pitchFamily="2" charset="0"/>
              </a:rPr>
              <a:t>COSSCHAT</a:t>
            </a:r>
            <a:endParaRPr kumimoji="1" lang="ja-JP" altLang="en-US">
              <a:latin typeface="Segoe Print" panose="02000800000000000000" pitchFamily="2" charset="0"/>
            </a:endParaRPr>
          </a:p>
        </p:txBody>
      </p:sp>
      <p:pic>
        <p:nvPicPr>
          <p:cNvPr id="22" name="図 21" descr="屋外, 空, 建物, いっぱい詰まった が含まれている画像&#10;&#10;自動的に生成された説明">
            <a:extLst>
              <a:ext uri="{FF2B5EF4-FFF2-40B4-BE49-F238E27FC236}">
                <a16:creationId xmlns:a16="http://schemas.microsoft.com/office/drawing/2014/main" id="{28A698EE-EA56-F74E-90E9-6DBD21870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88415" y="1045143"/>
            <a:ext cx="4098385" cy="3073789"/>
          </a:xfrm>
          <a:prstGeom prst="rect">
            <a:avLst/>
          </a:prstGeom>
        </p:spPr>
      </p:pic>
      <p:pic>
        <p:nvPicPr>
          <p:cNvPr id="28" name="図 27" descr="屋外, 空, 水, ボート が含まれている画像&#10;&#10;自動的に生成された説明">
            <a:extLst>
              <a:ext uri="{FF2B5EF4-FFF2-40B4-BE49-F238E27FC236}">
                <a16:creationId xmlns:a16="http://schemas.microsoft.com/office/drawing/2014/main" id="{131171DB-D774-874B-972E-DF284C52974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0"/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68371" y="1045143"/>
            <a:ext cx="4020043" cy="3015032"/>
          </a:xfrm>
          <a:prstGeom prst="rect">
            <a:avLst/>
          </a:prstGeom>
          <a:effectLst>
            <a:glow>
              <a:schemeClr val="accent1"/>
            </a:glow>
            <a:reflection endPos="0" dir="5400000" sy="-100000" algn="bl" rotWithShape="0"/>
            <a:softEdge rad="0"/>
          </a:effectLst>
        </p:spPr>
      </p:pic>
      <p:pic>
        <p:nvPicPr>
          <p:cNvPr id="30" name="図 29" descr="屋外, 空, 山, 自然 が含まれている画像&#10;&#10;自動的に生成された説明">
            <a:extLst>
              <a:ext uri="{FF2B5EF4-FFF2-40B4-BE49-F238E27FC236}">
                <a16:creationId xmlns:a16="http://schemas.microsoft.com/office/drawing/2014/main" id="{D6B6869E-B044-1243-9F52-019B1E1E04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68373" y="4015244"/>
            <a:ext cx="4020044" cy="2680029"/>
          </a:xfrm>
          <a:prstGeom prst="rect">
            <a:avLst/>
          </a:prstGeom>
        </p:spPr>
      </p:pic>
      <p:pic>
        <p:nvPicPr>
          <p:cNvPr id="36" name="図 35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9637A960-1088-7249-B334-D1D007A04F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572000" y="3952073"/>
            <a:ext cx="4114800" cy="27432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9AEBB7-C92D-724F-BA02-805BEACF3A4E}"/>
              </a:ext>
            </a:extLst>
          </p:cNvPr>
          <p:cNvSpPr txBox="1"/>
          <p:nvPr/>
        </p:nvSpPr>
        <p:spPr>
          <a:xfrm>
            <a:off x="1190124" y="2258870"/>
            <a:ext cx="304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rgbClr val="00B0F0"/>
                </a:solidFill>
                <a:latin typeface="Segoe Print" panose="02000800000000000000" pitchFamily="2" charset="0"/>
              </a:rPr>
              <a:t>GENEVA</a:t>
            </a:r>
            <a:endParaRPr kumimoji="1" lang="ja-JP" altLang="en-US" sz="3600">
              <a:solidFill>
                <a:srgbClr val="00B0F0"/>
              </a:solidFill>
              <a:latin typeface="Segoe Print" panose="02000800000000000000" pitchFamily="2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D92D7E1-455E-DF47-9869-390C94ADC5F4}"/>
              </a:ext>
            </a:extLst>
          </p:cNvPr>
          <p:cNvSpPr txBox="1"/>
          <p:nvPr/>
        </p:nvSpPr>
        <p:spPr>
          <a:xfrm>
            <a:off x="5628206" y="2258870"/>
            <a:ext cx="2541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chemeClr val="accent2">
                    <a:lumMod val="75000"/>
                  </a:schemeClr>
                </a:solidFill>
                <a:latin typeface="Segoe Print" panose="02000800000000000000" pitchFamily="2" charset="0"/>
              </a:rPr>
              <a:t>France</a:t>
            </a:r>
            <a:endParaRPr kumimoji="1" lang="ja-JP" altLang="en-US" sz="3600">
              <a:solidFill>
                <a:schemeClr val="accent2">
                  <a:lumMod val="75000"/>
                </a:schemeClr>
              </a:solidFill>
              <a:latin typeface="Segoe Print" panose="02000800000000000000" pitchFamily="2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377C3D5-A586-1744-AA88-7B980831C9A8}"/>
              </a:ext>
            </a:extLst>
          </p:cNvPr>
          <p:cNvSpPr txBox="1"/>
          <p:nvPr/>
        </p:nvSpPr>
        <p:spPr>
          <a:xfrm>
            <a:off x="1190124" y="4478095"/>
            <a:ext cx="30597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rgbClr val="7030A0"/>
                </a:solidFill>
                <a:latin typeface="Segoe Print" panose="02000800000000000000" pitchFamily="2" charset="0"/>
              </a:rPr>
              <a:t>Other regions</a:t>
            </a:r>
            <a:r>
              <a:rPr kumimoji="1" lang="ja-JP" altLang="en-US" sz="3600">
                <a:solidFill>
                  <a:srgbClr val="7030A0"/>
                </a:solidFill>
                <a:latin typeface="Segoe Print" panose="02000800000000000000" pitchFamily="2" charset="0"/>
              </a:rPr>
              <a:t> </a:t>
            </a:r>
            <a:r>
              <a:rPr kumimoji="1" lang="en-US" altLang="ja-JP" sz="3600" dirty="0">
                <a:solidFill>
                  <a:srgbClr val="7030A0"/>
                </a:solidFill>
                <a:latin typeface="Segoe Print" panose="02000800000000000000" pitchFamily="2" charset="0"/>
              </a:rPr>
              <a:t>in</a:t>
            </a:r>
          </a:p>
          <a:p>
            <a:r>
              <a:rPr kumimoji="1" lang="en-US" altLang="ja-JP" sz="3600" dirty="0">
                <a:solidFill>
                  <a:srgbClr val="7030A0"/>
                </a:solidFill>
                <a:latin typeface="Segoe Print" panose="02000800000000000000" pitchFamily="2" charset="0"/>
              </a:rPr>
              <a:t>Switzerland</a:t>
            </a:r>
            <a:endParaRPr kumimoji="1" lang="ja-JP" altLang="en-US" sz="3600">
              <a:solidFill>
                <a:srgbClr val="7030A0"/>
              </a:solidFill>
              <a:latin typeface="Segoe Print" panose="02000800000000000000" pitchFamily="2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AE5548B-7403-C542-8DAF-07338A628752}"/>
              </a:ext>
            </a:extLst>
          </p:cNvPr>
          <p:cNvSpPr txBox="1"/>
          <p:nvPr/>
        </p:nvSpPr>
        <p:spPr>
          <a:xfrm>
            <a:off x="5105691" y="4529939"/>
            <a:ext cx="3063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Segoe Print" panose="02000800000000000000" pitchFamily="2" charset="0"/>
              </a:rPr>
              <a:t>Other European Countries</a:t>
            </a:r>
            <a:endParaRPr kumimoji="1" lang="ja-JP" altLang="en-US" sz="3600"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85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図 1" descr="屋外, 空, 水, ボート が含まれている画像&#10;&#10;自動的に生成された説明">
            <a:extLst>
              <a:ext uri="{FF2B5EF4-FFF2-40B4-BE49-F238E27FC236}">
                <a16:creationId xmlns:a16="http://schemas.microsoft.com/office/drawing/2014/main" id="{C0F94FCC-B3B0-B347-AF2B-2C0A3D001A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0" y="320633"/>
            <a:ext cx="9144000" cy="6857999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2470F1-1DA8-0A40-89E1-9C4597B4F0DB}"/>
              </a:ext>
            </a:extLst>
          </p:cNvPr>
          <p:cNvSpPr txBox="1"/>
          <p:nvPr/>
        </p:nvSpPr>
        <p:spPr>
          <a:xfrm>
            <a:off x="1143000" y="2507222"/>
            <a:ext cx="6858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ja-JP" altLang="en-US" sz="6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📸</a:t>
            </a:r>
            <a:r>
              <a:rPr kumimoji="1" lang="en-US" altLang="ja-JP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Attraction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ja-JP" altLang="en-US" sz="6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🎒</a:t>
            </a:r>
            <a:r>
              <a:rPr kumimoji="1" lang="en-US" altLang="ja-JP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Excursion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ja-JP" altLang="en-US" sz="6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🍽</a:t>
            </a:r>
            <a:r>
              <a:rPr kumimoji="1" lang="en-US" altLang="ja-JP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Restaurant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ja-JP" altLang="en-US" sz="6000">
                <a:solidFill>
                  <a:srgbClr val="FFFFFF"/>
                </a:solidFill>
              </a:rPr>
              <a:t>🛒</a:t>
            </a:r>
            <a:r>
              <a:rPr kumimoji="1" lang="en-US" altLang="ja-JP" sz="6000" dirty="0">
                <a:solidFill>
                  <a:srgbClr val="FFFFFF"/>
                </a:solidFill>
                <a:latin typeface="+mj-lt"/>
              </a:rPr>
              <a:t>Shopping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6000" dirty="0">
                <a:solidFill>
                  <a:srgbClr val="FFFFFF"/>
                </a:solidFill>
                <a:latin typeface="+mj-lt"/>
              </a:rPr>
              <a:t>🚋Transport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kumimoji="1" lang="en-US" altLang="ja-JP" sz="6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26421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98D61A-59D6-634D-9DAF-82E2CE79F5B0}"/>
              </a:ext>
            </a:extLst>
          </p:cNvPr>
          <p:cNvSpPr txBox="1"/>
          <p:nvPr/>
        </p:nvSpPr>
        <p:spPr>
          <a:xfrm>
            <a:off x="724395" y="356260"/>
            <a:ext cx="3728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Attraction</a:t>
            </a:r>
            <a:endParaRPr kumimoji="1" lang="ja-JP" altLang="en-US" sz="24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C72CE3D-FEB4-5240-B827-65931FB15235}"/>
              </a:ext>
            </a:extLst>
          </p:cNvPr>
          <p:cNvSpPr txBox="1"/>
          <p:nvPr/>
        </p:nvSpPr>
        <p:spPr>
          <a:xfrm>
            <a:off x="623455" y="911266"/>
            <a:ext cx="7659584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</a:t>
            </a:r>
            <a:r>
              <a:rPr kumimoji="1" lang="en-US" altLang="ja-JP" sz="2000" b="1" dirty="0" err="1"/>
              <a:t>Cathedrale</a:t>
            </a:r>
            <a:r>
              <a:rPr kumimoji="1" lang="en-US" altLang="ja-JP" sz="2000" b="1" dirty="0"/>
              <a:t> Saint-Pierre/</a:t>
            </a:r>
            <a:r>
              <a:rPr kumimoji="1" lang="en-US" altLang="ja-JP" sz="2000" b="1" dirty="0" err="1"/>
              <a:t>Cathédrale</a:t>
            </a:r>
            <a:r>
              <a:rPr kumimoji="1" lang="en-US" altLang="ja-JP" sz="2000" b="1" dirty="0"/>
              <a:t> St. Pierre</a:t>
            </a:r>
            <a:r>
              <a:rPr kumimoji="1" lang="en-US" altLang="ja-JP" sz="2000" dirty="0"/>
              <a:t>(link: https://</a:t>
            </a:r>
            <a:r>
              <a:rPr kumimoji="1" lang="en-US" altLang="ja-JP" sz="2000" dirty="0" err="1"/>
              <a:t>www.cathedrale-geneve.ch</a:t>
            </a:r>
            <a:r>
              <a:rPr kumimoji="1" lang="en-US" altLang="ja-JP" sz="2000" dirty="0"/>
              <a:t>)</a:t>
            </a:r>
          </a:p>
          <a:p>
            <a:r>
              <a:rPr kumimoji="1" lang="ja-JP" altLang="en-US" sz="2000"/>
              <a:t>・</a:t>
            </a:r>
            <a:r>
              <a:rPr kumimoji="1" lang="en-US" altLang="ja-JP" sz="2000" b="1" dirty="0"/>
              <a:t>International Monument to the Reformation/Monument international de la </a:t>
            </a:r>
            <a:r>
              <a:rPr kumimoji="1" lang="en-US" altLang="ja-JP" sz="2000" b="1" dirty="0" err="1"/>
              <a:t>Réformation</a:t>
            </a:r>
            <a:r>
              <a:rPr kumimoji="1" lang="en-US" altLang="ja-JP" sz="2000" dirty="0"/>
              <a:t>(link: https://</a:t>
            </a:r>
            <a:r>
              <a:rPr kumimoji="1" lang="en-US" altLang="ja-JP" sz="2000" dirty="0" err="1"/>
              <a:t>www.myswitzerland.com</a:t>
            </a:r>
            <a:r>
              <a:rPr kumimoji="1" lang="en-US" altLang="ja-JP" sz="2000" dirty="0"/>
              <a:t>/</a:t>
            </a:r>
            <a:r>
              <a:rPr kumimoji="1" lang="en-US" altLang="ja-JP" sz="2000" dirty="0" err="1"/>
              <a:t>en</a:t>
            </a:r>
            <a:r>
              <a:rPr kumimoji="1" lang="en-US" altLang="ja-JP" sz="2000" dirty="0"/>
              <a:t>/experiences/monument-de-la-reformation-reformation-monument/)</a:t>
            </a:r>
          </a:p>
          <a:p>
            <a:r>
              <a:rPr kumimoji="1" lang="ja-JP" altLang="en-US" sz="2000"/>
              <a:t>・</a:t>
            </a:r>
            <a:r>
              <a:rPr kumimoji="1" lang="en-US" altLang="ja-JP" sz="2000" b="1" dirty="0"/>
              <a:t>Ariana Museum/</a:t>
            </a:r>
            <a:r>
              <a:rPr kumimoji="1" lang="en-US" altLang="ja-JP" sz="2000" b="1" dirty="0" err="1"/>
              <a:t>Musée</a:t>
            </a:r>
            <a:r>
              <a:rPr kumimoji="1" lang="en-US" altLang="ja-JP" sz="2000" b="1" dirty="0"/>
              <a:t> Ariana</a:t>
            </a:r>
            <a:r>
              <a:rPr kumimoji="1" lang="en-US" altLang="ja-JP" sz="2000" dirty="0"/>
              <a:t>(link: http://</a:t>
            </a:r>
            <a:r>
              <a:rPr kumimoji="1" lang="en-US" altLang="ja-JP" sz="2000" dirty="0" err="1"/>
              <a:t>institutions.ville-geneve.ch</a:t>
            </a:r>
            <a:r>
              <a:rPr kumimoji="1" lang="en-US" altLang="ja-JP" sz="2000" dirty="0"/>
              <a:t>/</a:t>
            </a:r>
            <a:r>
              <a:rPr kumimoji="1" lang="en-US" altLang="ja-JP" sz="2000" dirty="0" err="1"/>
              <a:t>fr</a:t>
            </a:r>
            <a:r>
              <a:rPr kumimoji="1" lang="en-US" altLang="ja-JP" sz="2000" dirty="0"/>
              <a:t>/</a:t>
            </a:r>
            <a:r>
              <a:rPr kumimoji="1" lang="en-US" altLang="ja-JP" sz="2000" dirty="0" err="1"/>
              <a:t>ariana</a:t>
            </a:r>
            <a:r>
              <a:rPr kumimoji="1" lang="en-US" altLang="ja-JP" sz="2000" dirty="0"/>
              <a:t>/)</a:t>
            </a:r>
          </a:p>
          <a:p>
            <a:r>
              <a:rPr kumimoji="1" lang="ja-JP" altLang="en-US" sz="2000"/>
              <a:t>・</a:t>
            </a:r>
            <a:r>
              <a:rPr kumimoji="1" lang="en-US" altLang="ja-JP" sz="2000" b="1" dirty="0"/>
              <a:t>Natural History Museum/</a:t>
            </a:r>
            <a:r>
              <a:rPr kumimoji="1" lang="en-US" altLang="ja-JP" sz="2000" b="1" dirty="0" err="1"/>
              <a:t>Musée</a:t>
            </a:r>
            <a:r>
              <a:rPr kumimoji="1" lang="en-US" altLang="ja-JP" sz="2000" b="1" dirty="0"/>
              <a:t> </a:t>
            </a:r>
            <a:r>
              <a:rPr kumimoji="1" lang="en-US" altLang="ja-JP" sz="2000" b="1" dirty="0" err="1"/>
              <a:t>d’Histoire</a:t>
            </a:r>
            <a:r>
              <a:rPr kumimoji="1" lang="en-US" altLang="ja-JP" sz="2000" b="1" dirty="0"/>
              <a:t> Naturelle</a:t>
            </a:r>
            <a:r>
              <a:rPr kumimoji="1" lang="en-US" altLang="ja-JP" sz="2000" dirty="0"/>
              <a:t>(link: http://</a:t>
            </a:r>
            <a:r>
              <a:rPr kumimoji="1" lang="en-US" altLang="ja-JP" sz="2000" dirty="0" err="1"/>
              <a:t>www.ville-geneve.ch</a:t>
            </a:r>
            <a:r>
              <a:rPr kumimoji="1" lang="en-US" altLang="ja-JP" sz="2000" dirty="0"/>
              <a:t>/plan-</a:t>
            </a:r>
            <a:r>
              <a:rPr kumimoji="1" lang="en-US" altLang="ja-JP" sz="2000" dirty="0" err="1"/>
              <a:t>ville</a:t>
            </a:r>
            <a:r>
              <a:rPr kumimoji="1" lang="en-US" altLang="ja-JP" sz="2000" dirty="0"/>
              <a:t>/</a:t>
            </a:r>
            <a:r>
              <a:rPr kumimoji="1" lang="en-US" altLang="ja-JP" sz="2000" dirty="0" err="1"/>
              <a:t>musees</a:t>
            </a:r>
            <a:r>
              <a:rPr kumimoji="1" lang="en-US" altLang="ja-JP" sz="2000" dirty="0"/>
              <a:t>/museum-</a:t>
            </a:r>
            <a:r>
              <a:rPr kumimoji="1" lang="en-US" altLang="ja-JP" sz="2000" dirty="0" err="1"/>
              <a:t>histoire</a:t>
            </a:r>
            <a:r>
              <a:rPr kumimoji="1" lang="en-US" altLang="ja-JP" sz="2000" dirty="0"/>
              <a:t>-naturelle/)</a:t>
            </a:r>
          </a:p>
          <a:p>
            <a:r>
              <a:rPr kumimoji="1" lang="ja-JP" altLang="en-US" sz="2000"/>
              <a:t>・</a:t>
            </a:r>
            <a:r>
              <a:rPr kumimoji="1" lang="en-US" altLang="ja-JP" sz="2000" b="1" dirty="0"/>
              <a:t>Patek Philippe Museum</a:t>
            </a:r>
            <a:r>
              <a:rPr kumimoji="1" lang="en-US" altLang="ja-JP" sz="2000" dirty="0"/>
              <a:t>(link: </a:t>
            </a:r>
            <a:r>
              <a:rPr kumimoji="1" lang="en-US" altLang="ja-JP" sz="2000" dirty="0">
                <a:hlinkClick r:id="rId2"/>
              </a:rPr>
              <a:t>https://www.geneve.com/en/attractions/patek-philippe-museum/</a:t>
            </a:r>
            <a:r>
              <a:rPr kumimoji="1" lang="en-US" altLang="ja-JP" sz="2000" dirty="0"/>
              <a:t>)</a:t>
            </a:r>
          </a:p>
          <a:p>
            <a:r>
              <a:rPr kumimoji="1" lang="ja-JP" altLang="en-US" sz="2000"/>
              <a:t>・</a:t>
            </a:r>
            <a:r>
              <a:rPr lang="en" altLang="ja-JP" sz="2000" dirty="0"/>
              <a:t> </a:t>
            </a:r>
            <a:r>
              <a:rPr lang="en" altLang="ja-JP" sz="2000" b="1" dirty="0"/>
              <a:t>Museum of Far Eastern Art </a:t>
            </a:r>
            <a:r>
              <a:rPr kumimoji="1" lang="en-US" altLang="ja-JP" sz="2000" b="1" dirty="0"/>
              <a:t>/</a:t>
            </a:r>
            <a:r>
              <a:rPr kumimoji="1" lang="en-US" altLang="ja-JP" sz="2000" b="1" dirty="0" err="1"/>
              <a:t>Fondation</a:t>
            </a:r>
            <a:r>
              <a:rPr kumimoji="1" lang="en-US" altLang="ja-JP" sz="2000" b="1" dirty="0"/>
              <a:t> </a:t>
            </a:r>
            <a:r>
              <a:rPr kumimoji="1" lang="en-US" altLang="ja-JP" sz="2000" b="1" dirty="0" err="1"/>
              <a:t>Baur,Musée</a:t>
            </a:r>
            <a:r>
              <a:rPr kumimoji="1" lang="en-US" altLang="ja-JP" sz="2000" b="1" dirty="0"/>
              <a:t> des Arts </a:t>
            </a:r>
            <a:r>
              <a:rPr kumimoji="1" lang="en-US" altLang="ja-JP" sz="2000" b="1" dirty="0" err="1"/>
              <a:t>d’Extreme</a:t>
            </a:r>
            <a:r>
              <a:rPr kumimoji="1" lang="en-US" altLang="ja-JP" sz="2000" b="1" dirty="0"/>
              <a:t>-Orient</a:t>
            </a:r>
            <a:r>
              <a:rPr kumimoji="1" lang="en-US" altLang="ja-JP" sz="2000" dirty="0"/>
              <a:t>(link: </a:t>
            </a:r>
            <a:r>
              <a:rPr kumimoji="1" lang="en-US" altLang="ja-JP" sz="2000" dirty="0">
                <a:hlinkClick r:id="rId3"/>
              </a:rPr>
              <a:t>https://www.fondation-baur.ch</a:t>
            </a:r>
            <a:r>
              <a:rPr kumimoji="1" lang="en-US" altLang="ja-JP" sz="2000" dirty="0"/>
              <a:t>)</a:t>
            </a:r>
          </a:p>
          <a:p>
            <a:r>
              <a:rPr lang="ja-JP" altLang="en-US" sz="2000"/>
              <a:t>・</a:t>
            </a:r>
            <a:r>
              <a:rPr lang="en" altLang="ja-JP" sz="2000" b="1" dirty="0" err="1"/>
              <a:t>Fondation</a:t>
            </a:r>
            <a:r>
              <a:rPr lang="en" altLang="ja-JP" sz="2000" b="1" dirty="0"/>
              <a:t> Martin </a:t>
            </a:r>
            <a:r>
              <a:rPr lang="en" altLang="ja-JP" sz="2000" b="1" dirty="0" err="1"/>
              <a:t>Bodmer</a:t>
            </a:r>
            <a:r>
              <a:rPr lang="en" altLang="ja-JP" sz="2000" b="1" dirty="0"/>
              <a:t> </a:t>
            </a:r>
            <a:r>
              <a:rPr kumimoji="1" lang="en-US" altLang="ja-JP" sz="2000" b="1" dirty="0"/>
              <a:t>/</a:t>
            </a:r>
            <a:r>
              <a:rPr kumimoji="1" lang="en-US" altLang="ja-JP" sz="2000" b="1" dirty="0" err="1"/>
              <a:t>Fondation</a:t>
            </a:r>
            <a:r>
              <a:rPr kumimoji="1" lang="en-US" altLang="ja-JP" sz="2000" b="1" dirty="0"/>
              <a:t> Martin </a:t>
            </a:r>
            <a:r>
              <a:rPr kumimoji="1" lang="en-US" altLang="ja-JP" sz="2000" b="1" dirty="0" err="1"/>
              <a:t>Bodmer</a:t>
            </a:r>
            <a:r>
              <a:rPr kumimoji="1" lang="en-US" altLang="ja-JP" sz="2000" b="1" dirty="0"/>
              <a:t> </a:t>
            </a:r>
            <a:r>
              <a:rPr kumimoji="1" lang="en-US" altLang="ja-JP" sz="2000" b="1" dirty="0" err="1"/>
              <a:t>Bibliotheque</a:t>
            </a:r>
            <a:r>
              <a:rPr kumimoji="1" lang="en-US" altLang="ja-JP" sz="2000" b="1" dirty="0"/>
              <a:t> et </a:t>
            </a:r>
            <a:r>
              <a:rPr kumimoji="1" lang="en-US" altLang="ja-JP" sz="2000" b="1" dirty="0" err="1"/>
              <a:t>Musée</a:t>
            </a:r>
            <a:r>
              <a:rPr kumimoji="1" lang="en-US" altLang="ja-JP" sz="2000" b="1" dirty="0"/>
              <a:t> </a:t>
            </a:r>
            <a:r>
              <a:rPr kumimoji="1" lang="en-US" altLang="ja-JP" sz="2000" dirty="0"/>
              <a:t>(</a:t>
            </a:r>
            <a:r>
              <a:rPr kumimoji="1" lang="en-US" altLang="ja-JP" sz="2000" dirty="0" err="1"/>
              <a:t>link:https</a:t>
            </a:r>
            <a:r>
              <a:rPr kumimoji="1" lang="en-US" altLang="ja-JP" sz="2000" dirty="0"/>
              <a:t>://</a:t>
            </a:r>
            <a:r>
              <a:rPr kumimoji="1" lang="en-US" altLang="ja-JP" sz="2000" dirty="0" err="1"/>
              <a:t>fondationbodmer.ch</a:t>
            </a:r>
            <a:r>
              <a:rPr kumimoji="1" lang="en-US" altLang="ja-JP" sz="2000" dirty="0"/>
              <a:t>)</a:t>
            </a: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5986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862C189-509F-7344-9374-67BD378AE50E}"/>
              </a:ext>
            </a:extLst>
          </p:cNvPr>
          <p:cNvSpPr txBox="1"/>
          <p:nvPr/>
        </p:nvSpPr>
        <p:spPr>
          <a:xfrm>
            <a:off x="552202" y="570014"/>
            <a:ext cx="8039595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Excursion</a:t>
            </a:r>
          </a:p>
          <a:p>
            <a:endParaRPr kumimoji="1" lang="en-US" altLang="ja-JP" sz="2000" dirty="0"/>
          </a:p>
          <a:p>
            <a:endParaRPr kumimoji="1" lang="en-US" altLang="ja-JP" sz="2000" dirty="0"/>
          </a:p>
          <a:p>
            <a:endParaRPr kumimoji="1" lang="en-US" altLang="ja-JP" sz="2000" dirty="0"/>
          </a:p>
          <a:p>
            <a:endParaRPr kumimoji="1" lang="en-US" altLang="ja-JP" sz="2000" dirty="0"/>
          </a:p>
          <a:p>
            <a:r>
              <a:rPr kumimoji="1" lang="en-US" altLang="ja-JP" sz="2000" dirty="0"/>
              <a:t> </a:t>
            </a:r>
            <a:r>
              <a:rPr kumimoji="1" lang="ja-JP" altLang="en-US" sz="2000"/>
              <a:t>・</a:t>
            </a:r>
            <a:r>
              <a:rPr kumimoji="1" lang="en-US" altLang="ja-JP" sz="2000" b="1" dirty="0" err="1"/>
              <a:t>Saleve</a:t>
            </a:r>
            <a:r>
              <a:rPr kumimoji="1" lang="en-US" altLang="ja-JP" sz="2000" b="1" dirty="0"/>
              <a:t> Mountain</a:t>
            </a:r>
            <a:r>
              <a:rPr kumimoji="1" lang="en-US" altLang="ja-JP" sz="2000" dirty="0"/>
              <a:t>(</a:t>
            </a:r>
            <a:r>
              <a:rPr kumimoji="1" lang="en-US" altLang="ja-JP" sz="2000" dirty="0" err="1"/>
              <a:t>link:https</a:t>
            </a:r>
            <a:r>
              <a:rPr kumimoji="1" lang="en-US" altLang="ja-JP" sz="2000" dirty="0"/>
              <a:t>://</a:t>
            </a:r>
            <a:r>
              <a:rPr kumimoji="1" lang="en-US" altLang="ja-JP" sz="2000" dirty="0" err="1"/>
              <a:t>www.myswitzerland.com</a:t>
            </a:r>
            <a:r>
              <a:rPr kumimoji="1" lang="en-US" altLang="ja-JP" sz="2000" dirty="0"/>
              <a:t>/</a:t>
            </a:r>
            <a:r>
              <a:rPr kumimoji="1" lang="en-US" altLang="ja-JP" sz="2000" dirty="0" err="1"/>
              <a:t>en</a:t>
            </a:r>
            <a:r>
              <a:rPr kumimoji="1" lang="en-US" altLang="ja-JP" sz="2000" dirty="0"/>
              <a:t>/experiences/</a:t>
            </a:r>
            <a:r>
              <a:rPr kumimoji="1" lang="en-US" altLang="ja-JP" sz="2000" dirty="0" err="1"/>
              <a:t>mont</a:t>
            </a:r>
            <a:r>
              <a:rPr kumimoji="1" lang="en-US" altLang="ja-JP" sz="2000" dirty="0"/>
              <a:t>-</a:t>
            </a:r>
            <a:r>
              <a:rPr kumimoji="1" lang="en-US" altLang="ja-JP" sz="2000" dirty="0" err="1"/>
              <a:t>saleve</a:t>
            </a:r>
            <a:r>
              <a:rPr kumimoji="1" lang="en-US" altLang="ja-JP" sz="2000" dirty="0"/>
              <a:t>-</a:t>
            </a:r>
            <a:r>
              <a:rPr kumimoji="1" lang="en-US" altLang="ja-JP" sz="2000" dirty="0" err="1"/>
              <a:t>genevas</a:t>
            </a:r>
            <a:r>
              <a:rPr kumimoji="1" lang="en-US" altLang="ja-JP" sz="2000" dirty="0"/>
              <a:t>-home-mountain/)</a:t>
            </a:r>
            <a:endParaRPr kumimoji="1" lang="en-US" altLang="ja-JP" sz="2000" b="1" dirty="0"/>
          </a:p>
          <a:p>
            <a:r>
              <a:rPr kumimoji="1" lang="ja-JP" altLang="en-US" sz="2000"/>
              <a:t>・</a:t>
            </a:r>
            <a:r>
              <a:rPr kumimoji="1" lang="en-US" altLang="ja-JP" sz="2000" b="1" dirty="0"/>
              <a:t>Jura Mountains</a:t>
            </a:r>
            <a:r>
              <a:rPr kumimoji="1" lang="en-US" altLang="ja-JP" sz="2000" dirty="0"/>
              <a:t>(</a:t>
            </a:r>
            <a:r>
              <a:rPr kumimoji="1" lang="en-US" altLang="ja-JP" sz="2000" dirty="0" err="1"/>
              <a:t>link:https</a:t>
            </a:r>
            <a:r>
              <a:rPr kumimoji="1" lang="en-US" altLang="ja-JP" sz="2000" dirty="0"/>
              <a:t>://</a:t>
            </a:r>
            <a:r>
              <a:rPr kumimoji="1" lang="en-US" altLang="ja-JP" sz="2000" dirty="0" err="1"/>
              <a:t>www.lonelyplanet.com</a:t>
            </a:r>
            <a:r>
              <a:rPr kumimoji="1" lang="en-US" altLang="ja-JP" sz="2000" dirty="0"/>
              <a:t>/</a:t>
            </a:r>
            <a:r>
              <a:rPr kumimoji="1" lang="en-US" altLang="ja-JP" sz="2000" dirty="0" err="1"/>
              <a:t>switzerland</a:t>
            </a:r>
            <a:r>
              <a:rPr kumimoji="1" lang="en-US" altLang="ja-JP" sz="2000" dirty="0"/>
              <a:t>/the-</a:t>
            </a:r>
            <a:r>
              <a:rPr kumimoji="1" lang="en-US" altLang="ja-JP" sz="2000" dirty="0" err="1"/>
              <a:t>jura</a:t>
            </a:r>
            <a:r>
              <a:rPr kumimoji="1" lang="en-US" altLang="ja-JP" sz="2000" dirty="0"/>
              <a:t>-mountains)</a:t>
            </a:r>
            <a:endParaRPr kumimoji="1" lang="en-US" altLang="ja-JP" sz="2000" b="1" dirty="0"/>
          </a:p>
          <a:p>
            <a:r>
              <a:rPr kumimoji="1" lang="ja-JP" altLang="en-US" sz="2000"/>
              <a:t>・</a:t>
            </a:r>
            <a:r>
              <a:rPr kumimoji="1" lang="en-US" altLang="ja-JP" sz="2000" b="1" dirty="0"/>
              <a:t>Baby-</a:t>
            </a:r>
            <a:r>
              <a:rPr kumimoji="1" lang="en-US" altLang="ja-JP" sz="2000" b="1" dirty="0" err="1"/>
              <a:t>Plage</a:t>
            </a:r>
            <a:r>
              <a:rPr kumimoji="1" lang="en-US" altLang="ja-JP" sz="2000" dirty="0"/>
              <a:t>(</a:t>
            </a:r>
            <a:r>
              <a:rPr kumimoji="1" lang="en-US" altLang="ja-JP" sz="2000" dirty="0" err="1"/>
              <a:t>link:http</a:t>
            </a:r>
            <a:r>
              <a:rPr kumimoji="1" lang="en-US" altLang="ja-JP" sz="2000" dirty="0"/>
              <a:t>://</a:t>
            </a:r>
            <a:r>
              <a:rPr kumimoji="1" lang="en-US" altLang="ja-JP" sz="2000" dirty="0" err="1"/>
              <a:t>www.ville-geneve.ch</a:t>
            </a:r>
            <a:r>
              <a:rPr kumimoji="1" lang="en-US" altLang="ja-JP" sz="2000" dirty="0"/>
              <a:t>/plan-</a:t>
            </a:r>
            <a:r>
              <a:rPr kumimoji="1" lang="en-US" altLang="ja-JP" sz="2000" dirty="0" err="1"/>
              <a:t>ville</a:t>
            </a:r>
            <a:r>
              <a:rPr kumimoji="1" lang="en-US" altLang="ja-JP" sz="2000" dirty="0"/>
              <a:t>/parcs-</a:t>
            </a:r>
            <a:r>
              <a:rPr kumimoji="1" lang="en-US" altLang="ja-JP" sz="2000" dirty="0" err="1"/>
              <a:t>jardins</a:t>
            </a:r>
            <a:r>
              <a:rPr kumimoji="1" lang="en-US" altLang="ja-JP" sz="2000" dirty="0"/>
              <a:t>-</a:t>
            </a:r>
            <a:r>
              <a:rPr kumimoji="1" lang="en-US" altLang="ja-JP" sz="2000" dirty="0" err="1"/>
              <a:t>plages</a:t>
            </a:r>
            <a:r>
              <a:rPr kumimoji="1" lang="en-US" altLang="ja-JP" sz="2000" dirty="0"/>
              <a:t>-</a:t>
            </a:r>
            <a:r>
              <a:rPr kumimoji="1" lang="en-US" altLang="ja-JP" sz="2000" dirty="0" err="1"/>
              <a:t>bains</a:t>
            </a:r>
            <a:r>
              <a:rPr kumimoji="1" lang="en-US" altLang="ja-JP" sz="2000" dirty="0"/>
              <a:t>-publics/baby-</a:t>
            </a:r>
            <a:r>
              <a:rPr kumimoji="1" lang="en-US" altLang="ja-JP" sz="2000" dirty="0" err="1"/>
              <a:t>plage</a:t>
            </a:r>
            <a:r>
              <a:rPr kumimoji="1" lang="en-US" altLang="ja-JP" sz="2000" dirty="0"/>
              <a:t>/)</a:t>
            </a:r>
          </a:p>
          <a:p>
            <a:r>
              <a:rPr lang="en" altLang="ja-JP" sz="2000" b="1" dirty="0"/>
              <a:t> </a:t>
            </a:r>
            <a:r>
              <a:rPr lang="ja-JP" altLang="en-US" sz="2000"/>
              <a:t>・</a:t>
            </a:r>
            <a:r>
              <a:rPr lang="en" altLang="ja-JP" sz="2000" b="1" dirty="0"/>
              <a:t>Club de la </a:t>
            </a:r>
            <a:r>
              <a:rPr lang="en" altLang="ja-JP" sz="2000" b="1" dirty="0" err="1"/>
              <a:t>Plage</a:t>
            </a:r>
            <a:r>
              <a:rPr lang="en" altLang="ja-JP" sz="2000" b="1" dirty="0"/>
              <a:t> de </a:t>
            </a:r>
            <a:r>
              <a:rPr lang="en" altLang="ja-JP" sz="2000" b="1" dirty="0" err="1"/>
              <a:t>l'ONU</a:t>
            </a:r>
            <a:r>
              <a:rPr lang="en" altLang="ja-JP" sz="2000" b="1" dirty="0"/>
              <a:t> / UN Port &amp; Beach Club</a:t>
            </a:r>
            <a:r>
              <a:rPr lang="en" altLang="ja-JP" sz="2000" dirty="0"/>
              <a:t>(</a:t>
            </a:r>
            <a:r>
              <a:rPr lang="en" altLang="ja-JP" sz="2000" dirty="0" err="1"/>
              <a:t>link:https</a:t>
            </a:r>
            <a:r>
              <a:rPr lang="en" altLang="ja-JP" sz="2000" dirty="0"/>
              <a:t>://</a:t>
            </a:r>
            <a:r>
              <a:rPr lang="en" altLang="ja-JP" sz="2000" dirty="0" err="1"/>
              <a:t>unport.org</a:t>
            </a:r>
            <a:r>
              <a:rPr lang="en" altLang="ja-JP" sz="2000" dirty="0"/>
              <a:t>/the-beach)</a:t>
            </a:r>
            <a:endParaRPr kumimoji="1" lang="en-US" altLang="ja-JP" sz="2000" b="1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3025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88480A5-1C9F-A24B-B5FF-BE3F939AE9A3}"/>
              </a:ext>
            </a:extLst>
          </p:cNvPr>
          <p:cNvSpPr txBox="1"/>
          <p:nvPr/>
        </p:nvSpPr>
        <p:spPr>
          <a:xfrm>
            <a:off x="436088" y="368960"/>
            <a:ext cx="8039595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Restaurant</a:t>
            </a:r>
          </a:p>
          <a:p>
            <a:r>
              <a:rPr kumimoji="1" lang="en-US" altLang="ja-JP" sz="2000" dirty="0"/>
              <a:t> </a:t>
            </a:r>
          </a:p>
          <a:p>
            <a:r>
              <a:rPr kumimoji="1" lang="ja-JP" altLang="en-US" sz="2000"/>
              <a:t>・</a:t>
            </a:r>
            <a:r>
              <a:rPr kumimoji="1" lang="en-US" altLang="ja-JP" sz="2000" dirty="0"/>
              <a:t> </a:t>
            </a:r>
            <a:r>
              <a:rPr kumimoji="1" lang="en-US" altLang="ja-JP" sz="2000" dirty="0">
                <a:solidFill>
                  <a:srgbClr val="7030A0"/>
                </a:solidFill>
              </a:rPr>
              <a:t>Traditional swiss food</a:t>
            </a:r>
          </a:p>
          <a:p>
            <a:pPr fontAlgn="base"/>
            <a:r>
              <a:rPr lang="en" altLang="ja-JP" b="1" dirty="0"/>
              <a:t>Auberge de </a:t>
            </a:r>
            <a:r>
              <a:rPr lang="en" altLang="ja-JP" b="1" dirty="0" err="1"/>
              <a:t>Savièse</a:t>
            </a:r>
            <a:r>
              <a:rPr lang="en" altLang="ja-JP" dirty="0"/>
              <a:t> (https://</a:t>
            </a:r>
            <a:r>
              <a:rPr lang="en" altLang="ja-JP" dirty="0" err="1"/>
              <a:t>en.yelp.ch</a:t>
            </a:r>
            <a:r>
              <a:rPr lang="en" altLang="ja-JP" dirty="0"/>
              <a:t>/biz/auberge-de-</a:t>
            </a:r>
            <a:r>
              <a:rPr lang="en" altLang="ja-JP" dirty="0" err="1"/>
              <a:t>savièse</a:t>
            </a:r>
            <a:r>
              <a:rPr lang="en" altLang="ja-JP" dirty="0"/>
              <a:t>-</a:t>
            </a:r>
            <a:r>
              <a:rPr lang="en" altLang="ja-JP" dirty="0" err="1"/>
              <a:t>genève</a:t>
            </a:r>
            <a:r>
              <a:rPr lang="en" altLang="ja-JP" dirty="0"/>
              <a:t>)</a:t>
            </a:r>
            <a:endParaRPr lang="en" altLang="ja-JP" b="1" dirty="0"/>
          </a:p>
          <a:p>
            <a:pPr fontAlgn="base"/>
            <a:r>
              <a:rPr lang="en" altLang="ja-JP" b="1" dirty="0"/>
              <a:t>Le </a:t>
            </a:r>
            <a:r>
              <a:rPr lang="en" altLang="ja-JP" b="1" dirty="0" err="1"/>
              <a:t>Boël</a:t>
            </a:r>
            <a:r>
              <a:rPr lang="en" altLang="ja-JP" b="1" dirty="0"/>
              <a:t> </a:t>
            </a:r>
            <a:r>
              <a:rPr lang="en" altLang="ja-JP" dirty="0"/>
              <a:t>(</a:t>
            </a:r>
            <a:r>
              <a:rPr lang="en" altLang="ja-JP" dirty="0">
                <a:hlinkClick r:id="rId2"/>
              </a:rPr>
              <a:t>https://en.yelp.ch/biz/le-boël-genève</a:t>
            </a:r>
            <a:r>
              <a:rPr lang="en" altLang="ja-JP" dirty="0"/>
              <a:t>)</a:t>
            </a:r>
          </a:p>
          <a:p>
            <a:pPr fontAlgn="base"/>
            <a:r>
              <a:rPr lang="en" altLang="ja-JP" b="1" dirty="0"/>
              <a:t>Restaurant</a:t>
            </a:r>
            <a:r>
              <a:rPr lang="en" altLang="ja-JP" dirty="0"/>
              <a:t> </a:t>
            </a:r>
            <a:r>
              <a:rPr lang="en" altLang="ja-JP" b="1" dirty="0"/>
              <a:t>Edelweiss</a:t>
            </a:r>
            <a:r>
              <a:rPr lang="en" altLang="ja-JP" dirty="0"/>
              <a:t>(https://</a:t>
            </a:r>
            <a:r>
              <a:rPr lang="en" altLang="ja-JP" dirty="0" err="1"/>
              <a:t>en.yelp.ch</a:t>
            </a:r>
            <a:r>
              <a:rPr lang="en" altLang="ja-JP" dirty="0"/>
              <a:t>/biz/restaurant-edelweiss-</a:t>
            </a:r>
            <a:r>
              <a:rPr lang="en" altLang="ja-JP" dirty="0" err="1"/>
              <a:t>genève</a:t>
            </a:r>
            <a:r>
              <a:rPr lang="en" altLang="ja-JP" dirty="0"/>
              <a:t>)</a:t>
            </a:r>
            <a:endParaRPr lang="en" altLang="ja-JP" b="1" dirty="0"/>
          </a:p>
          <a:p>
            <a:pPr fontAlgn="base"/>
            <a:r>
              <a:rPr lang="en" altLang="ja-JP" dirty="0"/>
              <a:t> </a:t>
            </a:r>
            <a:r>
              <a:rPr kumimoji="1" lang="ja-JP" altLang="en-US" sz="2000"/>
              <a:t>・</a:t>
            </a:r>
            <a:r>
              <a:rPr kumimoji="1" lang="en-US" altLang="ja-JP" sz="2000" dirty="0"/>
              <a:t>  </a:t>
            </a:r>
            <a:r>
              <a:rPr kumimoji="1" lang="en-US" altLang="ja-JP" sz="2000" dirty="0">
                <a:solidFill>
                  <a:srgbClr val="7030A0"/>
                </a:solidFill>
              </a:rPr>
              <a:t>Pizzeria</a:t>
            </a:r>
          </a:p>
          <a:p>
            <a:pPr fontAlgn="base"/>
            <a:r>
              <a:rPr lang="en" altLang="ja-JP" b="1" dirty="0"/>
              <a:t>Restaurant Espresso Club </a:t>
            </a:r>
            <a:r>
              <a:rPr lang="en" altLang="ja-JP" dirty="0"/>
              <a:t>(https://</a:t>
            </a:r>
            <a:r>
              <a:rPr lang="en" altLang="ja-JP" dirty="0" err="1"/>
              <a:t>en.yelp.ch</a:t>
            </a:r>
            <a:r>
              <a:rPr lang="en" altLang="ja-JP" dirty="0"/>
              <a:t>/biz/restaurant-espresso-club-genève-2?osq=pizza)</a:t>
            </a:r>
            <a:endParaRPr lang="en" altLang="ja-JP" b="1" dirty="0"/>
          </a:p>
          <a:p>
            <a:pPr fontAlgn="base"/>
            <a:r>
              <a:rPr lang="en" altLang="ja-JP" b="1" dirty="0" err="1"/>
              <a:t>Luigia</a:t>
            </a:r>
            <a:r>
              <a:rPr lang="en" altLang="ja-JP" b="1" dirty="0"/>
              <a:t> </a:t>
            </a:r>
            <a:r>
              <a:rPr lang="en" altLang="ja-JP" dirty="0"/>
              <a:t>(</a:t>
            </a:r>
            <a:r>
              <a:rPr lang="en" altLang="ja-JP" dirty="0">
                <a:hlinkClick r:id="rId3"/>
              </a:rPr>
              <a:t>https://en.yelp.ch/biz/luigia-genève?osq=pizza</a:t>
            </a:r>
            <a:r>
              <a:rPr lang="en" altLang="ja-JP" dirty="0"/>
              <a:t>)</a:t>
            </a:r>
          </a:p>
          <a:p>
            <a:pPr fontAlgn="base"/>
            <a:r>
              <a:rPr lang="en" altLang="ja-JP" b="1" dirty="0"/>
              <a:t>Restaurant Age d’Or </a:t>
            </a:r>
            <a:r>
              <a:rPr lang="en" altLang="ja-JP" dirty="0"/>
              <a:t>(https://</a:t>
            </a:r>
            <a:r>
              <a:rPr lang="en" altLang="ja-JP" dirty="0" err="1"/>
              <a:t>en.yelp.ch</a:t>
            </a:r>
            <a:r>
              <a:rPr lang="en" altLang="ja-JP" dirty="0"/>
              <a:t>/biz/restaurant-age-d-or-genève-2?osq=pizza)</a:t>
            </a:r>
            <a:endParaRPr lang="en" altLang="ja-JP" b="1" dirty="0"/>
          </a:p>
          <a:p>
            <a:pPr fontAlgn="base"/>
            <a:r>
              <a:rPr lang="en" altLang="ja-JP" dirty="0"/>
              <a:t> </a:t>
            </a:r>
            <a:r>
              <a:rPr kumimoji="1" lang="ja-JP" altLang="en-US" sz="2000"/>
              <a:t>・</a:t>
            </a:r>
            <a:r>
              <a:rPr kumimoji="1" lang="en-US" altLang="ja-JP" sz="2000" dirty="0">
                <a:solidFill>
                  <a:srgbClr val="7030A0"/>
                </a:solidFill>
              </a:rPr>
              <a:t>Asian food</a:t>
            </a:r>
          </a:p>
          <a:p>
            <a:pPr fontAlgn="base"/>
            <a:r>
              <a:rPr kumimoji="1" lang="en-US" altLang="ja-JP" sz="2000" b="1" dirty="0" err="1"/>
              <a:t>Hungky</a:t>
            </a:r>
            <a:r>
              <a:rPr kumimoji="1" lang="en-US" altLang="ja-JP" sz="2000" dirty="0"/>
              <a:t> (https://</a:t>
            </a:r>
            <a:r>
              <a:rPr kumimoji="1" lang="en-US" altLang="ja-JP" sz="2000" dirty="0" err="1"/>
              <a:t>en.yelp.ch</a:t>
            </a:r>
            <a:r>
              <a:rPr kumimoji="1" lang="en-US" altLang="ja-JP" sz="2000" dirty="0"/>
              <a:t>/biz/</a:t>
            </a:r>
            <a:r>
              <a:rPr kumimoji="1" lang="en-US" altLang="ja-JP" sz="2000" dirty="0" err="1"/>
              <a:t>hungky-genève</a:t>
            </a:r>
            <a:r>
              <a:rPr kumimoji="1" lang="en-US" altLang="ja-JP" sz="2000" dirty="0"/>
              <a:t>)</a:t>
            </a:r>
            <a:endParaRPr kumimoji="1" lang="en-US" altLang="ja-JP" sz="2000" b="1" dirty="0"/>
          </a:p>
          <a:p>
            <a:pPr fontAlgn="base"/>
            <a:r>
              <a:rPr kumimoji="1" lang="en-US" altLang="ja-JP" sz="2000" b="1" dirty="0"/>
              <a:t>La </a:t>
            </a:r>
            <a:r>
              <a:rPr kumimoji="1" lang="en-US" altLang="ja-JP" sz="2000" b="1" dirty="0" err="1"/>
              <a:t>maison</a:t>
            </a:r>
            <a:r>
              <a:rPr kumimoji="1" lang="en-US" altLang="ja-JP" sz="2000" b="1" dirty="0"/>
              <a:t> </a:t>
            </a:r>
            <a:r>
              <a:rPr kumimoji="1" lang="en-US" altLang="ja-JP" sz="2000" b="1" dirty="0" err="1"/>
              <a:t>d’asie</a:t>
            </a:r>
            <a:r>
              <a:rPr kumimoji="1" lang="en-US" altLang="ja-JP" sz="2000" b="1" dirty="0"/>
              <a:t> </a:t>
            </a:r>
            <a:r>
              <a:rPr kumimoji="1" lang="en-US" altLang="ja-JP" sz="2000" dirty="0"/>
              <a:t>(https://</a:t>
            </a:r>
            <a:r>
              <a:rPr kumimoji="1" lang="en-US" altLang="ja-JP" sz="2000" dirty="0" err="1"/>
              <a:t>en.yelp.ch</a:t>
            </a:r>
            <a:r>
              <a:rPr kumimoji="1" lang="en-US" altLang="ja-JP" sz="2000" dirty="0"/>
              <a:t>/biz/la-maison-d-asie-genève-4)</a:t>
            </a:r>
            <a:endParaRPr kumimoji="1" lang="en-US" altLang="ja-JP" sz="2000" b="1" dirty="0"/>
          </a:p>
          <a:p>
            <a:pPr fontAlgn="base"/>
            <a:r>
              <a:rPr kumimoji="1" lang="en-US" altLang="ja-JP" sz="2000" b="1" dirty="0"/>
              <a:t>Izumi</a:t>
            </a:r>
            <a:r>
              <a:rPr kumimoji="1" lang="en-US" altLang="ja-JP" sz="2000" dirty="0"/>
              <a:t>(https://</a:t>
            </a:r>
            <a:r>
              <a:rPr kumimoji="1" lang="en-US" altLang="ja-JP" sz="2000" dirty="0" err="1"/>
              <a:t>en.yelp.ch</a:t>
            </a:r>
            <a:r>
              <a:rPr kumimoji="1" lang="en-US" altLang="ja-JP" sz="2000" dirty="0"/>
              <a:t>/biz/</a:t>
            </a:r>
            <a:r>
              <a:rPr kumimoji="1" lang="en-US" altLang="ja-JP" sz="2000" dirty="0" err="1"/>
              <a:t>izumi-genève</a:t>
            </a:r>
            <a:r>
              <a:rPr kumimoji="1" lang="en-US" altLang="ja-JP" sz="2000" dirty="0"/>
              <a:t>)</a:t>
            </a:r>
            <a:endParaRPr lang="en-US" altLang="ja-JP" b="1" dirty="0"/>
          </a:p>
          <a:p>
            <a:pPr fontAlgn="base"/>
            <a:r>
              <a:rPr lang="en" altLang="ja-JP" b="1" dirty="0"/>
              <a:t>Chandigarh Tandoori </a:t>
            </a:r>
            <a:r>
              <a:rPr lang="en" altLang="ja-JP" dirty="0"/>
              <a:t>(https://</a:t>
            </a:r>
            <a:r>
              <a:rPr lang="en" altLang="ja-JP" dirty="0" err="1"/>
              <a:t>en.yelp.ch</a:t>
            </a:r>
            <a:r>
              <a:rPr lang="en" altLang="ja-JP" dirty="0"/>
              <a:t>/biz/</a:t>
            </a:r>
            <a:r>
              <a:rPr lang="en" altLang="ja-JP" dirty="0" err="1"/>
              <a:t>chandigarh-tandoori-genève?osq</a:t>
            </a:r>
            <a:r>
              <a:rPr lang="en" altLang="ja-JP" dirty="0"/>
              <a:t>=Indian)</a:t>
            </a:r>
            <a:endParaRPr lang="en" altLang="ja-JP" b="1" dirty="0"/>
          </a:p>
          <a:p>
            <a:pPr fontAlgn="base"/>
            <a:r>
              <a:rPr lang="en" altLang="ja-JP" dirty="0"/>
              <a:t> </a:t>
            </a:r>
            <a:r>
              <a:rPr kumimoji="1" lang="ja-JP" altLang="en-US" sz="2000"/>
              <a:t>・</a:t>
            </a:r>
            <a:r>
              <a:rPr kumimoji="1" lang="en-US" altLang="ja-JP" sz="2000" dirty="0">
                <a:solidFill>
                  <a:srgbClr val="7030A0"/>
                </a:solidFill>
              </a:rPr>
              <a:t>For Vegetarians and Vegans</a:t>
            </a:r>
          </a:p>
          <a:p>
            <a:pPr fontAlgn="base"/>
            <a:r>
              <a:rPr lang="en" altLang="ja-JP" b="1" dirty="0" err="1"/>
              <a:t>Qibi</a:t>
            </a:r>
            <a:r>
              <a:rPr lang="en" altLang="ja-JP" b="1" dirty="0"/>
              <a:t> </a:t>
            </a:r>
            <a:r>
              <a:rPr lang="en" altLang="ja-JP" dirty="0"/>
              <a:t>(https://</a:t>
            </a:r>
            <a:r>
              <a:rPr lang="en" altLang="ja-JP" dirty="0" err="1"/>
              <a:t>en.yelp.ch</a:t>
            </a:r>
            <a:r>
              <a:rPr lang="en" altLang="ja-JP" dirty="0"/>
              <a:t>/biz/</a:t>
            </a:r>
            <a:r>
              <a:rPr lang="en" altLang="ja-JP" dirty="0" err="1"/>
              <a:t>qibi-genève?osq</a:t>
            </a:r>
            <a:r>
              <a:rPr lang="en" altLang="ja-JP" dirty="0"/>
              <a:t>=Vegetarian)</a:t>
            </a:r>
            <a:endParaRPr lang="en" altLang="ja-JP" b="1" dirty="0"/>
          </a:p>
          <a:p>
            <a:r>
              <a:rPr lang="en" altLang="ja-JP" dirty="0"/>
              <a:t> </a:t>
            </a:r>
            <a:endParaRPr kumimoji="1" lang="en-US" altLang="ja-JP" sz="2000" dirty="0"/>
          </a:p>
          <a:p>
            <a:endParaRPr kumimoji="1" lang="en-US" altLang="ja-JP" dirty="0">
              <a:solidFill>
                <a:srgbClr val="7030A0"/>
              </a:solidFill>
            </a:endParaRPr>
          </a:p>
          <a:p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09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E3BF8-C7BE-2544-BDE6-7F9FCECE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shopping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AA7C9A-3243-B744-9AC1-4B1738E30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Denner</a:t>
            </a:r>
            <a:r>
              <a:rPr lang="en-US" altLang="ja-JP" dirty="0"/>
              <a:t> (link: https://</a:t>
            </a:r>
            <a:r>
              <a:rPr lang="en-US" altLang="ja-JP" dirty="0" err="1"/>
              <a:t>www.denner.ch</a:t>
            </a:r>
            <a:r>
              <a:rPr lang="en-US" altLang="ja-JP" dirty="0"/>
              <a:t>/de/)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Price</a:t>
            </a:r>
            <a:r>
              <a:rPr lang="ja-JP" altLang="en-US"/>
              <a:t>★★★ </a:t>
            </a:r>
            <a:r>
              <a:rPr lang="en-US" altLang="ja-JP" dirty="0"/>
              <a:t>Location </a:t>
            </a:r>
            <a:r>
              <a:rPr lang="ja-JP" altLang="en-US"/>
              <a:t>★★ ☆</a:t>
            </a:r>
            <a:endParaRPr kumimoji="1" lang="en-US" altLang="ja-JP" dirty="0"/>
          </a:p>
          <a:p>
            <a:r>
              <a:rPr lang="en-US" altLang="ja-JP" dirty="0" err="1"/>
              <a:t>Migros</a:t>
            </a:r>
            <a:r>
              <a:rPr lang="en-US" altLang="ja-JP" dirty="0"/>
              <a:t>(link: https://</a:t>
            </a:r>
            <a:r>
              <a:rPr lang="en-US" altLang="ja-JP" dirty="0" err="1"/>
              <a:t>www.migros.ch</a:t>
            </a:r>
            <a:r>
              <a:rPr lang="en-US" altLang="ja-JP" dirty="0"/>
              <a:t>/</a:t>
            </a:r>
            <a:r>
              <a:rPr lang="en-US" altLang="ja-JP" dirty="0" err="1"/>
              <a:t>de.html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Price </a:t>
            </a:r>
            <a:r>
              <a:rPr lang="ja-JP" altLang="en-US"/>
              <a:t>★ ☆ ☆</a:t>
            </a:r>
            <a:r>
              <a:rPr lang="en-US" altLang="ja-JP" dirty="0"/>
              <a:t>Location</a:t>
            </a:r>
            <a:r>
              <a:rPr lang="ja-JP" altLang="en-US"/>
              <a:t> ★★★</a:t>
            </a:r>
            <a:endParaRPr lang="en-US" altLang="ja-JP" dirty="0"/>
          </a:p>
          <a:p>
            <a:r>
              <a:rPr lang="en-US" altLang="ja-JP" dirty="0"/>
              <a:t>COOP</a:t>
            </a:r>
          </a:p>
          <a:p>
            <a:r>
              <a:rPr lang="en-US" altLang="ja-JP" dirty="0"/>
              <a:t>Carrefour(link: </a:t>
            </a:r>
            <a:r>
              <a:rPr lang="en-US" altLang="ja-JP" dirty="0">
                <a:hlinkClick r:id="rId2"/>
              </a:rPr>
              <a:t>https://www.carrefour.fr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Price </a:t>
            </a:r>
            <a:r>
              <a:rPr lang="ja-JP" altLang="en-US"/>
              <a:t>★★ ☆</a:t>
            </a:r>
            <a:r>
              <a:rPr lang="en-US" altLang="ja-JP" dirty="0"/>
              <a:t>Location </a:t>
            </a:r>
            <a:r>
              <a:rPr lang="ja-JP" altLang="en-US"/>
              <a:t>★★★</a:t>
            </a:r>
            <a:endParaRPr lang="en-US" altLang="ja-JP" dirty="0"/>
          </a:p>
          <a:p>
            <a:r>
              <a:rPr lang="en-US" altLang="ja-JP" dirty="0"/>
              <a:t>LIDRE</a:t>
            </a:r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80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384</Words>
  <Application>Microsoft Macintosh PowerPoint</Application>
  <PresentationFormat>画面に合わせる (4:3)</PresentationFormat>
  <Paragraphs>71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游ゴシック</vt:lpstr>
      <vt:lpstr>Arial</vt:lpstr>
      <vt:lpstr>Calibri</vt:lpstr>
      <vt:lpstr>Calibri Light</vt:lpstr>
      <vt:lpstr>Segoe Print</vt:lpstr>
      <vt:lpstr>Office テーマ</vt:lpstr>
      <vt:lpstr>Recommendations Travel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shopping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Recommendations Travel</dc:title>
  <dc:creator>成田　佳奈香</dc:creator>
  <cp:lastModifiedBy>成田　佳奈香</cp:lastModifiedBy>
  <cp:revision>19</cp:revision>
  <dcterms:created xsi:type="dcterms:W3CDTF">2019-07-26T20:42:35Z</dcterms:created>
  <dcterms:modified xsi:type="dcterms:W3CDTF">2019-07-27T12:34:21Z</dcterms:modified>
</cp:coreProperties>
</file>