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EEE37C-6B82-4B6F-B73D-C5D285F6107C}">
  <a:tblStyle styleId="{E3EEE37C-6B82-4B6F-B73D-C5D285F610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51737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18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90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Screenshots, logs, Charles reports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259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459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2786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9389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934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48199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470708" y="2282798"/>
            <a:ext cx="4104600" cy="1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60723" y="4018197"/>
            <a:ext cx="4111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470708" y="2282798"/>
            <a:ext cx="4104600" cy="1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60723" y="4018197"/>
            <a:ext cx="4111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414003" y="2152975"/>
            <a:ext cx="44493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470708" y="2282798"/>
            <a:ext cx="4104600" cy="1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60723" y="4018197"/>
            <a:ext cx="4111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crystaltest.com/bg/pol-moria-menuet.mp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 217" descr="img2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457200" y="563756"/>
            <a:ext cx="79707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Bitglass QA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rgbClr val="9900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9900FF"/>
                </a:solidFill>
              </a:rPr>
              <a:t>We find, report, and prevent product issues </a:t>
            </a:r>
            <a:endParaRPr sz="1800" b="1" i="1">
              <a:solidFill>
                <a:srgbClr val="9900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1">
                <a:solidFill>
                  <a:srgbClr val="9900FF"/>
                </a:solidFill>
              </a:rPr>
              <a:t>using our minds, hands, and hearts</a:t>
            </a:r>
            <a:endParaRPr sz="1800" b="1">
              <a:solidFill>
                <a:srgbClr val="741B47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Shape 95" descr="tunnel view cloud fixed_result.jp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6275" y="1955399"/>
            <a:ext cx="1697354" cy="12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 219" descr="img2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01" name="Shape 101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DA0002"/>
                </a:solidFill>
              </a:rPr>
              <a:t>QA Roadmap 2017 - What we </a:t>
            </a:r>
            <a:r>
              <a:rPr lang="en" sz="2000" b="1" dirty="0" smtClean="0">
                <a:solidFill>
                  <a:srgbClr val="DA0002"/>
                </a:solidFill>
              </a:rPr>
              <a:t>planed and requested last year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Shape 103"/>
          <p:cNvGrpSpPr/>
          <p:nvPr/>
        </p:nvGrpSpPr>
        <p:grpSpPr>
          <a:xfrm>
            <a:off x="0" y="1028716"/>
            <a:ext cx="6458731" cy="4120975"/>
            <a:chOff x="0" y="1371600"/>
            <a:chExt cx="8661300" cy="5527800"/>
          </a:xfrm>
        </p:grpSpPr>
        <p:sp>
          <p:nvSpPr>
            <p:cNvPr id="104" name="Shape 104"/>
            <p:cNvSpPr/>
            <p:nvPr/>
          </p:nvSpPr>
          <p:spPr>
            <a:xfrm>
              <a:off x="0" y="1371600"/>
              <a:ext cx="8661300" cy="552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64" y="119559"/>
                  </a:moveTo>
                  <a:cubicBezTo>
                    <a:pt x="114903" y="87658"/>
                    <a:pt x="92513" y="63415"/>
                    <a:pt x="64393" y="61763"/>
                  </a:cubicBezTo>
                  <a:cubicBezTo>
                    <a:pt x="58699" y="61432"/>
                    <a:pt x="52829" y="62038"/>
                    <a:pt x="47100" y="61928"/>
                  </a:cubicBezTo>
                  <a:cubicBezTo>
                    <a:pt x="41546" y="61873"/>
                    <a:pt x="30193" y="62754"/>
                    <a:pt x="26221" y="57575"/>
                  </a:cubicBezTo>
                  <a:cubicBezTo>
                    <a:pt x="25518" y="56639"/>
                    <a:pt x="25061" y="55426"/>
                    <a:pt x="24885" y="54159"/>
                  </a:cubicBezTo>
                  <a:cubicBezTo>
                    <a:pt x="24745" y="52892"/>
                    <a:pt x="24885" y="51515"/>
                    <a:pt x="25377" y="50303"/>
                  </a:cubicBezTo>
                  <a:cubicBezTo>
                    <a:pt x="25694" y="49531"/>
                    <a:pt x="26221" y="48760"/>
                    <a:pt x="26889" y="48099"/>
                  </a:cubicBezTo>
                  <a:cubicBezTo>
                    <a:pt x="27557" y="47382"/>
                    <a:pt x="28365" y="46721"/>
                    <a:pt x="29279" y="46115"/>
                  </a:cubicBezTo>
                  <a:cubicBezTo>
                    <a:pt x="32829" y="43691"/>
                    <a:pt x="37785" y="42093"/>
                    <a:pt x="40421" y="41046"/>
                  </a:cubicBezTo>
                  <a:cubicBezTo>
                    <a:pt x="45975" y="38898"/>
                    <a:pt x="51704" y="35537"/>
                    <a:pt x="53462" y="28429"/>
                  </a:cubicBezTo>
                  <a:cubicBezTo>
                    <a:pt x="54411" y="24683"/>
                    <a:pt x="54130" y="20771"/>
                    <a:pt x="52513" y="17630"/>
                  </a:cubicBezTo>
                  <a:cubicBezTo>
                    <a:pt x="49384" y="11515"/>
                    <a:pt x="43655" y="8980"/>
                    <a:pt x="39015" y="7107"/>
                  </a:cubicBezTo>
                  <a:cubicBezTo>
                    <a:pt x="33110" y="4738"/>
                    <a:pt x="27029" y="3415"/>
                    <a:pt x="20984" y="2369"/>
                  </a:cubicBezTo>
                  <a:cubicBezTo>
                    <a:pt x="13989" y="1157"/>
                    <a:pt x="7029" y="330"/>
                    <a:pt x="0" y="0"/>
                  </a:cubicBezTo>
                  <a:cubicBezTo>
                    <a:pt x="0" y="11515"/>
                    <a:pt x="0" y="11515"/>
                    <a:pt x="0" y="11515"/>
                  </a:cubicBezTo>
                  <a:cubicBezTo>
                    <a:pt x="2565" y="11900"/>
                    <a:pt x="4710" y="11845"/>
                    <a:pt x="7275" y="12121"/>
                  </a:cubicBezTo>
                  <a:cubicBezTo>
                    <a:pt x="8084" y="12176"/>
                    <a:pt x="9420" y="12341"/>
                    <a:pt x="10263" y="12451"/>
                  </a:cubicBezTo>
                  <a:cubicBezTo>
                    <a:pt x="14024" y="12672"/>
                    <a:pt x="16203" y="13002"/>
                    <a:pt x="19929" y="13278"/>
                  </a:cubicBezTo>
                  <a:cubicBezTo>
                    <a:pt x="20562" y="13388"/>
                    <a:pt x="23198" y="13608"/>
                    <a:pt x="24042" y="13719"/>
                  </a:cubicBezTo>
                  <a:cubicBezTo>
                    <a:pt x="28260" y="14269"/>
                    <a:pt x="34692" y="15702"/>
                    <a:pt x="35606" y="21707"/>
                  </a:cubicBezTo>
                  <a:cubicBezTo>
                    <a:pt x="36098" y="24793"/>
                    <a:pt x="34622" y="26887"/>
                    <a:pt x="31775" y="28815"/>
                  </a:cubicBezTo>
                  <a:cubicBezTo>
                    <a:pt x="30826" y="29476"/>
                    <a:pt x="29806" y="30027"/>
                    <a:pt x="28717" y="30523"/>
                  </a:cubicBezTo>
                  <a:cubicBezTo>
                    <a:pt x="20210" y="34655"/>
                    <a:pt x="10298" y="36033"/>
                    <a:pt x="4112" y="47272"/>
                  </a:cubicBezTo>
                  <a:cubicBezTo>
                    <a:pt x="3550" y="48319"/>
                    <a:pt x="3022" y="49421"/>
                    <a:pt x="2530" y="50688"/>
                  </a:cubicBezTo>
                  <a:cubicBezTo>
                    <a:pt x="2144" y="51900"/>
                    <a:pt x="1862" y="53168"/>
                    <a:pt x="1652" y="54545"/>
                  </a:cubicBezTo>
                  <a:cubicBezTo>
                    <a:pt x="1300" y="56804"/>
                    <a:pt x="1335" y="59228"/>
                    <a:pt x="1827" y="61763"/>
                  </a:cubicBezTo>
                  <a:cubicBezTo>
                    <a:pt x="4604" y="75757"/>
                    <a:pt x="19683" y="79834"/>
                    <a:pt x="29841" y="81818"/>
                  </a:cubicBezTo>
                  <a:cubicBezTo>
                    <a:pt x="38699" y="83526"/>
                    <a:pt x="47838" y="83305"/>
                    <a:pt x="56695" y="84903"/>
                  </a:cubicBezTo>
                  <a:cubicBezTo>
                    <a:pt x="66221" y="86611"/>
                    <a:pt x="73321" y="93663"/>
                    <a:pt x="75360" y="101818"/>
                  </a:cubicBezTo>
                  <a:cubicBezTo>
                    <a:pt x="76801" y="107603"/>
                    <a:pt x="76344" y="114049"/>
                    <a:pt x="74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19889"/>
                    <a:pt x="119964" y="119724"/>
                    <a:pt x="119964" y="11955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1452562"/>
              <a:ext cx="8556600" cy="544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15" y="118322"/>
                  </a:moveTo>
                  <a:cubicBezTo>
                    <a:pt x="119644" y="117931"/>
                    <a:pt x="119573" y="117539"/>
                    <a:pt x="119501" y="117148"/>
                  </a:cubicBezTo>
                  <a:cubicBezTo>
                    <a:pt x="119359" y="116477"/>
                    <a:pt x="119217" y="115750"/>
                    <a:pt x="119075" y="115079"/>
                  </a:cubicBezTo>
                  <a:cubicBezTo>
                    <a:pt x="118825" y="114128"/>
                    <a:pt x="118612" y="113122"/>
                    <a:pt x="118363" y="112171"/>
                  </a:cubicBezTo>
                  <a:cubicBezTo>
                    <a:pt x="118150" y="111444"/>
                    <a:pt x="117936" y="110717"/>
                    <a:pt x="117723" y="109990"/>
                  </a:cubicBezTo>
                  <a:cubicBezTo>
                    <a:pt x="117687" y="109822"/>
                    <a:pt x="117651" y="109655"/>
                    <a:pt x="117616" y="109543"/>
                  </a:cubicBezTo>
                  <a:cubicBezTo>
                    <a:pt x="117367" y="108704"/>
                    <a:pt x="117082" y="107921"/>
                    <a:pt x="116833" y="107082"/>
                  </a:cubicBezTo>
                  <a:cubicBezTo>
                    <a:pt x="116549" y="106356"/>
                    <a:pt x="116300" y="105573"/>
                    <a:pt x="116015" y="104846"/>
                  </a:cubicBezTo>
                  <a:cubicBezTo>
                    <a:pt x="115801" y="104287"/>
                    <a:pt x="115624" y="103727"/>
                    <a:pt x="115410" y="103224"/>
                  </a:cubicBezTo>
                  <a:cubicBezTo>
                    <a:pt x="115339" y="103056"/>
                    <a:pt x="115268" y="102889"/>
                    <a:pt x="115197" y="102721"/>
                  </a:cubicBezTo>
                  <a:cubicBezTo>
                    <a:pt x="115054" y="102329"/>
                    <a:pt x="114876" y="101994"/>
                    <a:pt x="114734" y="101602"/>
                  </a:cubicBezTo>
                  <a:cubicBezTo>
                    <a:pt x="114592" y="101323"/>
                    <a:pt x="114485" y="101043"/>
                    <a:pt x="114343" y="100708"/>
                  </a:cubicBezTo>
                  <a:cubicBezTo>
                    <a:pt x="114236" y="100484"/>
                    <a:pt x="114129" y="100260"/>
                    <a:pt x="114023" y="100037"/>
                  </a:cubicBezTo>
                  <a:cubicBezTo>
                    <a:pt x="113845" y="99645"/>
                    <a:pt x="113667" y="99254"/>
                    <a:pt x="113489" y="98863"/>
                  </a:cubicBezTo>
                  <a:cubicBezTo>
                    <a:pt x="113418" y="98751"/>
                    <a:pt x="113347" y="98583"/>
                    <a:pt x="113311" y="98471"/>
                  </a:cubicBezTo>
                  <a:cubicBezTo>
                    <a:pt x="113062" y="98024"/>
                    <a:pt x="112849" y="97520"/>
                    <a:pt x="112600" y="97073"/>
                  </a:cubicBezTo>
                  <a:cubicBezTo>
                    <a:pt x="112600" y="97017"/>
                    <a:pt x="112564" y="97017"/>
                    <a:pt x="112564" y="96961"/>
                  </a:cubicBezTo>
                  <a:cubicBezTo>
                    <a:pt x="112279" y="96402"/>
                    <a:pt x="111995" y="95899"/>
                    <a:pt x="111710" y="95396"/>
                  </a:cubicBezTo>
                  <a:cubicBezTo>
                    <a:pt x="111426" y="94836"/>
                    <a:pt x="111105" y="94277"/>
                    <a:pt x="110821" y="93774"/>
                  </a:cubicBezTo>
                  <a:cubicBezTo>
                    <a:pt x="110501" y="93215"/>
                    <a:pt x="110216" y="92712"/>
                    <a:pt x="109896" y="92208"/>
                  </a:cubicBezTo>
                  <a:cubicBezTo>
                    <a:pt x="109682" y="91873"/>
                    <a:pt x="109504" y="91593"/>
                    <a:pt x="109291" y="91258"/>
                  </a:cubicBezTo>
                  <a:cubicBezTo>
                    <a:pt x="109255" y="91202"/>
                    <a:pt x="109220" y="91146"/>
                    <a:pt x="109220" y="91146"/>
                  </a:cubicBezTo>
                  <a:cubicBezTo>
                    <a:pt x="109184" y="91090"/>
                    <a:pt x="109149" y="91034"/>
                    <a:pt x="109149" y="91034"/>
                  </a:cubicBezTo>
                  <a:cubicBezTo>
                    <a:pt x="109042" y="90866"/>
                    <a:pt x="108935" y="90698"/>
                    <a:pt x="108828" y="90531"/>
                  </a:cubicBezTo>
                  <a:cubicBezTo>
                    <a:pt x="108508" y="90027"/>
                    <a:pt x="108188" y="89580"/>
                    <a:pt x="107903" y="89133"/>
                  </a:cubicBezTo>
                  <a:cubicBezTo>
                    <a:pt x="107583" y="88685"/>
                    <a:pt x="107263" y="88238"/>
                    <a:pt x="106943" y="87791"/>
                  </a:cubicBezTo>
                  <a:cubicBezTo>
                    <a:pt x="106623" y="87343"/>
                    <a:pt x="106302" y="86896"/>
                    <a:pt x="105982" y="86505"/>
                  </a:cubicBezTo>
                  <a:cubicBezTo>
                    <a:pt x="105840" y="86281"/>
                    <a:pt x="105698" y="86057"/>
                    <a:pt x="105520" y="85834"/>
                  </a:cubicBezTo>
                  <a:cubicBezTo>
                    <a:pt x="105378" y="85666"/>
                    <a:pt x="105200" y="85442"/>
                    <a:pt x="105022" y="85219"/>
                  </a:cubicBezTo>
                  <a:cubicBezTo>
                    <a:pt x="104702" y="84827"/>
                    <a:pt x="104381" y="84436"/>
                    <a:pt x="104061" y="84044"/>
                  </a:cubicBezTo>
                  <a:cubicBezTo>
                    <a:pt x="103741" y="83653"/>
                    <a:pt x="103421" y="83261"/>
                    <a:pt x="103101" y="82926"/>
                  </a:cubicBezTo>
                  <a:cubicBezTo>
                    <a:pt x="102780" y="82534"/>
                    <a:pt x="102460" y="82143"/>
                    <a:pt x="102104" y="81808"/>
                  </a:cubicBezTo>
                  <a:cubicBezTo>
                    <a:pt x="101962" y="81640"/>
                    <a:pt x="101784" y="81416"/>
                    <a:pt x="101606" y="81248"/>
                  </a:cubicBezTo>
                  <a:cubicBezTo>
                    <a:pt x="101464" y="81081"/>
                    <a:pt x="101286" y="80913"/>
                    <a:pt x="101144" y="80745"/>
                  </a:cubicBezTo>
                  <a:cubicBezTo>
                    <a:pt x="100788" y="80410"/>
                    <a:pt x="100468" y="80074"/>
                    <a:pt x="100148" y="79739"/>
                  </a:cubicBezTo>
                  <a:cubicBezTo>
                    <a:pt x="99792" y="79403"/>
                    <a:pt x="99472" y="79068"/>
                    <a:pt x="99152" y="78732"/>
                  </a:cubicBezTo>
                  <a:cubicBezTo>
                    <a:pt x="98796" y="78397"/>
                    <a:pt x="98476" y="78117"/>
                    <a:pt x="98120" y="77781"/>
                  </a:cubicBezTo>
                  <a:cubicBezTo>
                    <a:pt x="97906" y="77614"/>
                    <a:pt x="97693" y="77390"/>
                    <a:pt x="97479" y="77166"/>
                  </a:cubicBezTo>
                  <a:cubicBezTo>
                    <a:pt x="97373" y="77054"/>
                    <a:pt x="97230" y="76999"/>
                    <a:pt x="97124" y="76887"/>
                  </a:cubicBezTo>
                  <a:cubicBezTo>
                    <a:pt x="96804" y="76607"/>
                    <a:pt x="96448" y="76272"/>
                    <a:pt x="96128" y="75992"/>
                  </a:cubicBezTo>
                  <a:cubicBezTo>
                    <a:pt x="95772" y="75712"/>
                    <a:pt x="95416" y="75433"/>
                    <a:pt x="95096" y="75153"/>
                  </a:cubicBezTo>
                  <a:cubicBezTo>
                    <a:pt x="94740" y="74874"/>
                    <a:pt x="94420" y="74594"/>
                    <a:pt x="94064" y="74370"/>
                  </a:cubicBezTo>
                  <a:cubicBezTo>
                    <a:pt x="93744" y="74091"/>
                    <a:pt x="93388" y="73811"/>
                    <a:pt x="93032" y="73588"/>
                  </a:cubicBezTo>
                  <a:cubicBezTo>
                    <a:pt x="92712" y="73308"/>
                    <a:pt x="92356" y="73084"/>
                    <a:pt x="92001" y="72805"/>
                  </a:cubicBezTo>
                  <a:cubicBezTo>
                    <a:pt x="91645" y="72581"/>
                    <a:pt x="91325" y="72357"/>
                    <a:pt x="90969" y="72134"/>
                  </a:cubicBezTo>
                  <a:cubicBezTo>
                    <a:pt x="90613" y="71854"/>
                    <a:pt x="90257" y="71630"/>
                    <a:pt x="89937" y="71407"/>
                  </a:cubicBezTo>
                  <a:cubicBezTo>
                    <a:pt x="89581" y="71183"/>
                    <a:pt x="89226" y="70959"/>
                    <a:pt x="88870" y="70792"/>
                  </a:cubicBezTo>
                  <a:cubicBezTo>
                    <a:pt x="88799" y="70736"/>
                    <a:pt x="88728" y="70680"/>
                    <a:pt x="88656" y="70624"/>
                  </a:cubicBezTo>
                  <a:cubicBezTo>
                    <a:pt x="88372" y="70456"/>
                    <a:pt x="88087" y="70288"/>
                    <a:pt x="87838" y="70121"/>
                  </a:cubicBezTo>
                  <a:cubicBezTo>
                    <a:pt x="87482" y="69953"/>
                    <a:pt x="87127" y="69729"/>
                    <a:pt x="86771" y="69561"/>
                  </a:cubicBezTo>
                  <a:cubicBezTo>
                    <a:pt x="86415" y="69338"/>
                    <a:pt x="86059" y="69170"/>
                    <a:pt x="85704" y="68946"/>
                  </a:cubicBezTo>
                  <a:cubicBezTo>
                    <a:pt x="85348" y="68779"/>
                    <a:pt x="84992" y="68611"/>
                    <a:pt x="84636" y="68387"/>
                  </a:cubicBezTo>
                  <a:cubicBezTo>
                    <a:pt x="84281" y="68219"/>
                    <a:pt x="83925" y="68052"/>
                    <a:pt x="83569" y="67884"/>
                  </a:cubicBezTo>
                  <a:cubicBezTo>
                    <a:pt x="83213" y="67716"/>
                    <a:pt x="82857" y="67548"/>
                    <a:pt x="82502" y="67381"/>
                  </a:cubicBezTo>
                  <a:cubicBezTo>
                    <a:pt x="82146" y="67213"/>
                    <a:pt x="81790" y="67101"/>
                    <a:pt x="81434" y="66933"/>
                  </a:cubicBezTo>
                  <a:cubicBezTo>
                    <a:pt x="81079" y="66766"/>
                    <a:pt x="80723" y="66598"/>
                    <a:pt x="80367" y="66486"/>
                  </a:cubicBezTo>
                  <a:cubicBezTo>
                    <a:pt x="80011" y="66318"/>
                    <a:pt x="79691" y="66206"/>
                    <a:pt x="79335" y="66095"/>
                  </a:cubicBezTo>
                  <a:cubicBezTo>
                    <a:pt x="79335" y="66095"/>
                    <a:pt x="79300" y="66039"/>
                    <a:pt x="79264" y="66039"/>
                  </a:cubicBezTo>
                  <a:cubicBezTo>
                    <a:pt x="78908" y="65927"/>
                    <a:pt x="78553" y="65759"/>
                    <a:pt x="78197" y="65647"/>
                  </a:cubicBezTo>
                  <a:cubicBezTo>
                    <a:pt x="77841" y="65535"/>
                    <a:pt x="77450" y="65424"/>
                    <a:pt x="77094" y="65312"/>
                  </a:cubicBezTo>
                  <a:cubicBezTo>
                    <a:pt x="76738" y="65144"/>
                    <a:pt x="76383" y="65032"/>
                    <a:pt x="75991" y="64920"/>
                  </a:cubicBezTo>
                  <a:cubicBezTo>
                    <a:pt x="75635" y="64808"/>
                    <a:pt x="75280" y="64697"/>
                    <a:pt x="74924" y="64641"/>
                  </a:cubicBezTo>
                  <a:cubicBezTo>
                    <a:pt x="74533" y="64529"/>
                    <a:pt x="74177" y="64417"/>
                    <a:pt x="73821" y="64305"/>
                  </a:cubicBezTo>
                  <a:cubicBezTo>
                    <a:pt x="73430" y="64249"/>
                    <a:pt x="73074" y="64137"/>
                    <a:pt x="72718" y="64026"/>
                  </a:cubicBezTo>
                  <a:cubicBezTo>
                    <a:pt x="72327" y="63970"/>
                    <a:pt x="71971" y="63858"/>
                    <a:pt x="71580" y="63802"/>
                  </a:cubicBezTo>
                  <a:cubicBezTo>
                    <a:pt x="71224" y="63690"/>
                    <a:pt x="70868" y="63634"/>
                    <a:pt x="70477" y="63578"/>
                  </a:cubicBezTo>
                  <a:cubicBezTo>
                    <a:pt x="70228" y="63522"/>
                    <a:pt x="70014" y="63466"/>
                    <a:pt x="69765" y="63410"/>
                  </a:cubicBezTo>
                  <a:cubicBezTo>
                    <a:pt x="69623" y="63410"/>
                    <a:pt x="69481" y="63410"/>
                    <a:pt x="69374" y="63355"/>
                  </a:cubicBezTo>
                  <a:cubicBezTo>
                    <a:pt x="68983" y="63299"/>
                    <a:pt x="68627" y="63243"/>
                    <a:pt x="68235" y="63187"/>
                  </a:cubicBezTo>
                  <a:cubicBezTo>
                    <a:pt x="67880" y="63131"/>
                    <a:pt x="67488" y="63075"/>
                    <a:pt x="67133" y="63019"/>
                  </a:cubicBezTo>
                  <a:cubicBezTo>
                    <a:pt x="66741" y="62963"/>
                    <a:pt x="66386" y="62907"/>
                    <a:pt x="65994" y="62907"/>
                  </a:cubicBezTo>
                  <a:cubicBezTo>
                    <a:pt x="65638" y="62851"/>
                    <a:pt x="65283" y="62795"/>
                    <a:pt x="64891" y="62795"/>
                  </a:cubicBezTo>
                  <a:cubicBezTo>
                    <a:pt x="64891" y="62795"/>
                    <a:pt x="64891" y="62795"/>
                    <a:pt x="64856" y="62795"/>
                  </a:cubicBezTo>
                  <a:cubicBezTo>
                    <a:pt x="64500" y="62739"/>
                    <a:pt x="64109" y="62739"/>
                    <a:pt x="63753" y="62684"/>
                  </a:cubicBezTo>
                  <a:cubicBezTo>
                    <a:pt x="63361" y="62684"/>
                    <a:pt x="62970" y="62684"/>
                    <a:pt x="62614" y="62628"/>
                  </a:cubicBezTo>
                  <a:cubicBezTo>
                    <a:pt x="62223" y="62628"/>
                    <a:pt x="61832" y="62628"/>
                    <a:pt x="61440" y="62628"/>
                  </a:cubicBezTo>
                  <a:cubicBezTo>
                    <a:pt x="61085" y="62628"/>
                    <a:pt x="60693" y="62628"/>
                    <a:pt x="60302" y="62628"/>
                  </a:cubicBezTo>
                  <a:cubicBezTo>
                    <a:pt x="60231" y="62628"/>
                    <a:pt x="60124" y="62628"/>
                    <a:pt x="60017" y="62628"/>
                  </a:cubicBezTo>
                  <a:cubicBezTo>
                    <a:pt x="59163" y="62628"/>
                    <a:pt x="59163" y="62628"/>
                    <a:pt x="59163" y="62628"/>
                  </a:cubicBezTo>
                  <a:cubicBezTo>
                    <a:pt x="58025" y="62684"/>
                    <a:pt x="58025" y="62684"/>
                    <a:pt x="58025" y="62684"/>
                  </a:cubicBezTo>
                  <a:cubicBezTo>
                    <a:pt x="56851" y="62684"/>
                    <a:pt x="56851" y="62684"/>
                    <a:pt x="56851" y="62684"/>
                  </a:cubicBezTo>
                  <a:cubicBezTo>
                    <a:pt x="55713" y="62739"/>
                    <a:pt x="55713" y="62739"/>
                    <a:pt x="55713" y="62739"/>
                  </a:cubicBezTo>
                  <a:cubicBezTo>
                    <a:pt x="54574" y="62795"/>
                    <a:pt x="54574" y="62795"/>
                    <a:pt x="54574" y="62795"/>
                  </a:cubicBezTo>
                  <a:cubicBezTo>
                    <a:pt x="53400" y="62795"/>
                    <a:pt x="53400" y="62795"/>
                    <a:pt x="53400" y="62795"/>
                  </a:cubicBezTo>
                  <a:cubicBezTo>
                    <a:pt x="52262" y="62851"/>
                    <a:pt x="52262" y="62851"/>
                    <a:pt x="52262" y="62851"/>
                  </a:cubicBezTo>
                  <a:cubicBezTo>
                    <a:pt x="51123" y="62907"/>
                    <a:pt x="51123" y="62907"/>
                    <a:pt x="51123" y="62907"/>
                  </a:cubicBezTo>
                  <a:cubicBezTo>
                    <a:pt x="50305" y="62907"/>
                    <a:pt x="50305" y="62907"/>
                    <a:pt x="50305" y="62907"/>
                  </a:cubicBezTo>
                  <a:cubicBezTo>
                    <a:pt x="49949" y="62907"/>
                    <a:pt x="49949" y="62907"/>
                    <a:pt x="49949" y="62907"/>
                  </a:cubicBezTo>
                  <a:cubicBezTo>
                    <a:pt x="49095" y="62963"/>
                    <a:pt x="49095" y="62963"/>
                    <a:pt x="49095" y="62963"/>
                  </a:cubicBezTo>
                  <a:cubicBezTo>
                    <a:pt x="48811" y="62963"/>
                    <a:pt x="48811" y="62963"/>
                    <a:pt x="48811" y="62963"/>
                  </a:cubicBezTo>
                  <a:cubicBezTo>
                    <a:pt x="48490" y="62963"/>
                    <a:pt x="48490" y="62963"/>
                    <a:pt x="48490" y="62963"/>
                  </a:cubicBezTo>
                  <a:cubicBezTo>
                    <a:pt x="48348" y="62963"/>
                    <a:pt x="48348" y="62963"/>
                    <a:pt x="48348" y="62963"/>
                  </a:cubicBezTo>
                  <a:cubicBezTo>
                    <a:pt x="48277" y="62963"/>
                    <a:pt x="48277" y="62963"/>
                    <a:pt x="48277" y="62963"/>
                  </a:cubicBezTo>
                  <a:cubicBezTo>
                    <a:pt x="48170" y="62963"/>
                    <a:pt x="48170" y="62963"/>
                    <a:pt x="48170" y="62963"/>
                  </a:cubicBezTo>
                  <a:cubicBezTo>
                    <a:pt x="47886" y="62963"/>
                    <a:pt x="47886" y="62963"/>
                    <a:pt x="47886" y="62963"/>
                  </a:cubicBezTo>
                  <a:cubicBezTo>
                    <a:pt x="47815" y="62963"/>
                    <a:pt x="47743" y="62963"/>
                    <a:pt x="47672" y="62963"/>
                  </a:cubicBezTo>
                  <a:cubicBezTo>
                    <a:pt x="47281" y="62963"/>
                    <a:pt x="46890" y="62963"/>
                    <a:pt x="46498" y="62963"/>
                  </a:cubicBezTo>
                  <a:cubicBezTo>
                    <a:pt x="46142" y="62963"/>
                    <a:pt x="45787" y="62963"/>
                    <a:pt x="45431" y="62963"/>
                  </a:cubicBezTo>
                  <a:cubicBezTo>
                    <a:pt x="45431" y="62963"/>
                    <a:pt x="45395" y="62963"/>
                    <a:pt x="45360" y="62963"/>
                  </a:cubicBezTo>
                  <a:cubicBezTo>
                    <a:pt x="44968" y="62963"/>
                    <a:pt x="44613" y="62963"/>
                    <a:pt x="44221" y="62963"/>
                  </a:cubicBezTo>
                  <a:cubicBezTo>
                    <a:pt x="43830" y="62963"/>
                    <a:pt x="43439" y="62963"/>
                    <a:pt x="43083" y="62963"/>
                  </a:cubicBezTo>
                  <a:cubicBezTo>
                    <a:pt x="42691" y="62963"/>
                    <a:pt x="42300" y="62963"/>
                    <a:pt x="41909" y="62963"/>
                  </a:cubicBezTo>
                  <a:cubicBezTo>
                    <a:pt x="41553" y="62963"/>
                    <a:pt x="41162" y="62963"/>
                    <a:pt x="40770" y="62963"/>
                  </a:cubicBezTo>
                  <a:cubicBezTo>
                    <a:pt x="40735" y="62963"/>
                    <a:pt x="40664" y="62963"/>
                    <a:pt x="40592" y="62963"/>
                  </a:cubicBezTo>
                  <a:cubicBezTo>
                    <a:pt x="40272" y="62963"/>
                    <a:pt x="39952" y="62963"/>
                    <a:pt x="39632" y="62907"/>
                  </a:cubicBezTo>
                  <a:cubicBezTo>
                    <a:pt x="39276" y="62907"/>
                    <a:pt x="38885" y="62907"/>
                    <a:pt x="38493" y="62907"/>
                  </a:cubicBezTo>
                  <a:cubicBezTo>
                    <a:pt x="38138" y="62851"/>
                    <a:pt x="37746" y="62851"/>
                    <a:pt x="37355" y="62795"/>
                  </a:cubicBezTo>
                  <a:cubicBezTo>
                    <a:pt x="36999" y="62795"/>
                    <a:pt x="36608" y="62739"/>
                    <a:pt x="36252" y="62739"/>
                  </a:cubicBezTo>
                  <a:cubicBezTo>
                    <a:pt x="36074" y="62684"/>
                    <a:pt x="35896" y="62684"/>
                    <a:pt x="35754" y="62684"/>
                  </a:cubicBezTo>
                  <a:cubicBezTo>
                    <a:pt x="35541" y="62628"/>
                    <a:pt x="35327" y="62628"/>
                    <a:pt x="35114" y="62572"/>
                  </a:cubicBezTo>
                  <a:cubicBezTo>
                    <a:pt x="34722" y="62516"/>
                    <a:pt x="34367" y="62460"/>
                    <a:pt x="33975" y="62404"/>
                  </a:cubicBezTo>
                  <a:cubicBezTo>
                    <a:pt x="33619" y="62348"/>
                    <a:pt x="33228" y="62292"/>
                    <a:pt x="32872" y="62236"/>
                  </a:cubicBezTo>
                  <a:cubicBezTo>
                    <a:pt x="32517" y="62124"/>
                    <a:pt x="32125" y="62068"/>
                    <a:pt x="31769" y="61957"/>
                  </a:cubicBezTo>
                  <a:cubicBezTo>
                    <a:pt x="31485" y="61901"/>
                    <a:pt x="31236" y="61789"/>
                    <a:pt x="30951" y="61733"/>
                  </a:cubicBezTo>
                  <a:cubicBezTo>
                    <a:pt x="30844" y="61677"/>
                    <a:pt x="30773" y="61677"/>
                    <a:pt x="30667" y="61621"/>
                  </a:cubicBezTo>
                  <a:cubicBezTo>
                    <a:pt x="30311" y="61509"/>
                    <a:pt x="29955" y="61342"/>
                    <a:pt x="29599" y="61230"/>
                  </a:cubicBezTo>
                  <a:cubicBezTo>
                    <a:pt x="29279" y="61062"/>
                    <a:pt x="28959" y="60950"/>
                    <a:pt x="28639" y="60782"/>
                  </a:cubicBezTo>
                  <a:cubicBezTo>
                    <a:pt x="28603" y="60782"/>
                    <a:pt x="28568" y="60726"/>
                    <a:pt x="28532" y="60726"/>
                  </a:cubicBezTo>
                  <a:cubicBezTo>
                    <a:pt x="28176" y="60503"/>
                    <a:pt x="27820" y="60335"/>
                    <a:pt x="27465" y="60111"/>
                  </a:cubicBezTo>
                  <a:cubicBezTo>
                    <a:pt x="27109" y="59832"/>
                    <a:pt x="26753" y="59608"/>
                    <a:pt x="26433" y="59273"/>
                  </a:cubicBezTo>
                  <a:cubicBezTo>
                    <a:pt x="26433" y="59273"/>
                    <a:pt x="26433" y="59273"/>
                    <a:pt x="26433" y="59273"/>
                  </a:cubicBezTo>
                  <a:cubicBezTo>
                    <a:pt x="26362" y="59217"/>
                    <a:pt x="26255" y="59161"/>
                    <a:pt x="26184" y="59049"/>
                  </a:cubicBezTo>
                  <a:cubicBezTo>
                    <a:pt x="26113" y="58993"/>
                    <a:pt x="26006" y="58881"/>
                    <a:pt x="25935" y="58825"/>
                  </a:cubicBezTo>
                  <a:cubicBezTo>
                    <a:pt x="25686" y="58546"/>
                    <a:pt x="25686" y="58546"/>
                    <a:pt x="25686" y="58546"/>
                  </a:cubicBezTo>
                  <a:cubicBezTo>
                    <a:pt x="25615" y="58434"/>
                    <a:pt x="25544" y="58322"/>
                    <a:pt x="25437" y="58266"/>
                  </a:cubicBezTo>
                  <a:cubicBezTo>
                    <a:pt x="25437" y="58266"/>
                    <a:pt x="25437" y="58266"/>
                    <a:pt x="25437" y="58266"/>
                  </a:cubicBezTo>
                  <a:cubicBezTo>
                    <a:pt x="25330" y="58098"/>
                    <a:pt x="25330" y="58098"/>
                    <a:pt x="25330" y="58098"/>
                  </a:cubicBezTo>
                  <a:cubicBezTo>
                    <a:pt x="25223" y="57931"/>
                    <a:pt x="25223" y="57931"/>
                    <a:pt x="25223" y="57931"/>
                  </a:cubicBezTo>
                  <a:cubicBezTo>
                    <a:pt x="25045" y="57707"/>
                    <a:pt x="25045" y="57707"/>
                    <a:pt x="25045" y="57707"/>
                  </a:cubicBezTo>
                  <a:cubicBezTo>
                    <a:pt x="25010" y="57651"/>
                    <a:pt x="24974" y="57595"/>
                    <a:pt x="24939" y="57539"/>
                  </a:cubicBezTo>
                  <a:cubicBezTo>
                    <a:pt x="24903" y="57427"/>
                    <a:pt x="24832" y="57315"/>
                    <a:pt x="24761" y="57204"/>
                  </a:cubicBezTo>
                  <a:cubicBezTo>
                    <a:pt x="24725" y="57148"/>
                    <a:pt x="24690" y="57036"/>
                    <a:pt x="24654" y="56980"/>
                  </a:cubicBezTo>
                  <a:cubicBezTo>
                    <a:pt x="24334" y="56309"/>
                    <a:pt x="24049" y="55526"/>
                    <a:pt x="23871" y="54687"/>
                  </a:cubicBezTo>
                  <a:cubicBezTo>
                    <a:pt x="23836" y="54408"/>
                    <a:pt x="23765" y="54184"/>
                    <a:pt x="23729" y="53904"/>
                  </a:cubicBezTo>
                  <a:cubicBezTo>
                    <a:pt x="23551" y="52730"/>
                    <a:pt x="23587" y="51444"/>
                    <a:pt x="23800" y="50270"/>
                  </a:cubicBezTo>
                  <a:cubicBezTo>
                    <a:pt x="23871" y="49990"/>
                    <a:pt x="23943" y="49711"/>
                    <a:pt x="24014" y="49431"/>
                  </a:cubicBezTo>
                  <a:cubicBezTo>
                    <a:pt x="24049" y="49319"/>
                    <a:pt x="24085" y="49151"/>
                    <a:pt x="24120" y="49040"/>
                  </a:cubicBezTo>
                  <a:cubicBezTo>
                    <a:pt x="24298" y="48592"/>
                    <a:pt x="24298" y="48592"/>
                    <a:pt x="24298" y="48592"/>
                  </a:cubicBezTo>
                  <a:cubicBezTo>
                    <a:pt x="24476" y="48089"/>
                    <a:pt x="24725" y="47642"/>
                    <a:pt x="25010" y="47194"/>
                  </a:cubicBezTo>
                  <a:cubicBezTo>
                    <a:pt x="25010" y="47194"/>
                    <a:pt x="25010" y="47194"/>
                    <a:pt x="25010" y="47194"/>
                  </a:cubicBezTo>
                  <a:cubicBezTo>
                    <a:pt x="25294" y="46747"/>
                    <a:pt x="25579" y="46356"/>
                    <a:pt x="25899" y="45964"/>
                  </a:cubicBezTo>
                  <a:cubicBezTo>
                    <a:pt x="26077" y="45796"/>
                    <a:pt x="26219" y="45629"/>
                    <a:pt x="26397" y="45461"/>
                  </a:cubicBezTo>
                  <a:cubicBezTo>
                    <a:pt x="26575" y="45293"/>
                    <a:pt x="26753" y="45125"/>
                    <a:pt x="26895" y="44958"/>
                  </a:cubicBezTo>
                  <a:cubicBezTo>
                    <a:pt x="27180" y="44734"/>
                    <a:pt x="27465" y="44510"/>
                    <a:pt x="27714" y="44287"/>
                  </a:cubicBezTo>
                  <a:cubicBezTo>
                    <a:pt x="28141" y="43951"/>
                    <a:pt x="28568" y="43616"/>
                    <a:pt x="28994" y="43336"/>
                  </a:cubicBezTo>
                  <a:cubicBezTo>
                    <a:pt x="29030" y="43336"/>
                    <a:pt x="29066" y="43336"/>
                    <a:pt x="29066" y="43280"/>
                  </a:cubicBezTo>
                  <a:cubicBezTo>
                    <a:pt x="29457" y="43056"/>
                    <a:pt x="29884" y="42777"/>
                    <a:pt x="30275" y="42553"/>
                  </a:cubicBezTo>
                  <a:cubicBezTo>
                    <a:pt x="30702" y="42329"/>
                    <a:pt x="31093" y="42106"/>
                    <a:pt x="31520" y="41882"/>
                  </a:cubicBezTo>
                  <a:cubicBezTo>
                    <a:pt x="31947" y="41658"/>
                    <a:pt x="32339" y="41435"/>
                    <a:pt x="32766" y="41267"/>
                  </a:cubicBezTo>
                  <a:cubicBezTo>
                    <a:pt x="33050" y="41099"/>
                    <a:pt x="33370" y="40987"/>
                    <a:pt x="33655" y="40820"/>
                  </a:cubicBezTo>
                  <a:cubicBezTo>
                    <a:pt x="33762" y="40820"/>
                    <a:pt x="33868" y="40764"/>
                    <a:pt x="33975" y="40708"/>
                  </a:cubicBezTo>
                  <a:cubicBezTo>
                    <a:pt x="34402" y="40540"/>
                    <a:pt x="34793" y="40316"/>
                    <a:pt x="35220" y="40149"/>
                  </a:cubicBezTo>
                  <a:cubicBezTo>
                    <a:pt x="35612" y="39981"/>
                    <a:pt x="36039" y="39813"/>
                    <a:pt x="36430" y="39701"/>
                  </a:cubicBezTo>
                  <a:cubicBezTo>
                    <a:pt x="36857" y="39534"/>
                    <a:pt x="37248" y="39366"/>
                    <a:pt x="37640" y="39198"/>
                  </a:cubicBezTo>
                  <a:cubicBezTo>
                    <a:pt x="37889" y="39086"/>
                    <a:pt x="38102" y="39030"/>
                    <a:pt x="38351" y="38918"/>
                  </a:cubicBezTo>
                  <a:cubicBezTo>
                    <a:pt x="38529" y="38863"/>
                    <a:pt x="38707" y="38807"/>
                    <a:pt x="38885" y="38751"/>
                  </a:cubicBezTo>
                  <a:cubicBezTo>
                    <a:pt x="39276" y="38583"/>
                    <a:pt x="39667" y="38415"/>
                    <a:pt x="40094" y="38247"/>
                  </a:cubicBezTo>
                  <a:cubicBezTo>
                    <a:pt x="40308" y="38191"/>
                    <a:pt x="40486" y="38136"/>
                    <a:pt x="40699" y="38024"/>
                  </a:cubicBezTo>
                  <a:cubicBezTo>
                    <a:pt x="40913" y="37968"/>
                    <a:pt x="41091" y="37856"/>
                    <a:pt x="41304" y="37800"/>
                  </a:cubicBezTo>
                  <a:cubicBezTo>
                    <a:pt x="41731" y="37632"/>
                    <a:pt x="42122" y="37409"/>
                    <a:pt x="42549" y="37241"/>
                  </a:cubicBezTo>
                  <a:cubicBezTo>
                    <a:pt x="42691" y="37185"/>
                    <a:pt x="42869" y="37073"/>
                    <a:pt x="43047" y="37017"/>
                  </a:cubicBezTo>
                  <a:cubicBezTo>
                    <a:pt x="43296" y="36905"/>
                    <a:pt x="43545" y="36794"/>
                    <a:pt x="43759" y="36626"/>
                  </a:cubicBezTo>
                  <a:cubicBezTo>
                    <a:pt x="44186" y="36458"/>
                    <a:pt x="44613" y="36234"/>
                    <a:pt x="45004" y="35955"/>
                  </a:cubicBezTo>
                  <a:cubicBezTo>
                    <a:pt x="45431" y="35731"/>
                    <a:pt x="45858" y="35452"/>
                    <a:pt x="46285" y="35172"/>
                  </a:cubicBezTo>
                  <a:cubicBezTo>
                    <a:pt x="46712" y="34892"/>
                    <a:pt x="47139" y="34613"/>
                    <a:pt x="47565" y="34277"/>
                  </a:cubicBezTo>
                  <a:cubicBezTo>
                    <a:pt x="47565" y="34221"/>
                    <a:pt x="47601" y="34221"/>
                    <a:pt x="47601" y="34221"/>
                  </a:cubicBezTo>
                  <a:cubicBezTo>
                    <a:pt x="48028" y="33886"/>
                    <a:pt x="48455" y="33494"/>
                    <a:pt x="48882" y="33103"/>
                  </a:cubicBezTo>
                  <a:cubicBezTo>
                    <a:pt x="49166" y="32823"/>
                    <a:pt x="49451" y="32544"/>
                    <a:pt x="49700" y="32208"/>
                  </a:cubicBezTo>
                  <a:cubicBezTo>
                    <a:pt x="49914" y="31985"/>
                    <a:pt x="50091" y="31761"/>
                    <a:pt x="50269" y="31537"/>
                  </a:cubicBezTo>
                  <a:cubicBezTo>
                    <a:pt x="50732" y="30978"/>
                    <a:pt x="51123" y="30307"/>
                    <a:pt x="51514" y="29580"/>
                  </a:cubicBezTo>
                  <a:cubicBezTo>
                    <a:pt x="51621" y="29412"/>
                    <a:pt x="51692" y="29245"/>
                    <a:pt x="51799" y="29021"/>
                  </a:cubicBezTo>
                  <a:cubicBezTo>
                    <a:pt x="51941" y="28685"/>
                    <a:pt x="52084" y="28350"/>
                    <a:pt x="52226" y="28014"/>
                  </a:cubicBezTo>
                  <a:cubicBezTo>
                    <a:pt x="52262" y="27847"/>
                    <a:pt x="52333" y="27735"/>
                    <a:pt x="52368" y="27567"/>
                  </a:cubicBezTo>
                  <a:cubicBezTo>
                    <a:pt x="52404" y="27399"/>
                    <a:pt x="52475" y="27287"/>
                    <a:pt x="52511" y="27120"/>
                  </a:cubicBezTo>
                  <a:cubicBezTo>
                    <a:pt x="52617" y="26672"/>
                    <a:pt x="52617" y="26672"/>
                    <a:pt x="52617" y="26672"/>
                  </a:cubicBezTo>
                  <a:cubicBezTo>
                    <a:pt x="52653" y="26505"/>
                    <a:pt x="52689" y="26393"/>
                    <a:pt x="52724" y="26225"/>
                  </a:cubicBezTo>
                  <a:cubicBezTo>
                    <a:pt x="53009" y="24995"/>
                    <a:pt x="53187" y="23709"/>
                    <a:pt x="53151" y="22423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15" y="21919"/>
                    <a:pt x="53222" y="22143"/>
                    <a:pt x="53044" y="21025"/>
                  </a:cubicBezTo>
                  <a:cubicBezTo>
                    <a:pt x="52902" y="20018"/>
                    <a:pt x="52546" y="19179"/>
                    <a:pt x="52262" y="18285"/>
                  </a:cubicBezTo>
                  <a:cubicBezTo>
                    <a:pt x="52048" y="17670"/>
                    <a:pt x="51799" y="17054"/>
                    <a:pt x="51514" y="16495"/>
                  </a:cubicBezTo>
                  <a:cubicBezTo>
                    <a:pt x="51479" y="16383"/>
                    <a:pt x="51443" y="16328"/>
                    <a:pt x="51408" y="16272"/>
                  </a:cubicBezTo>
                  <a:cubicBezTo>
                    <a:pt x="51123" y="15712"/>
                    <a:pt x="50839" y="15153"/>
                    <a:pt x="50518" y="14650"/>
                  </a:cubicBezTo>
                  <a:cubicBezTo>
                    <a:pt x="50518" y="14650"/>
                    <a:pt x="50483" y="14650"/>
                    <a:pt x="50483" y="14650"/>
                  </a:cubicBezTo>
                  <a:cubicBezTo>
                    <a:pt x="50447" y="14594"/>
                    <a:pt x="50412" y="14538"/>
                    <a:pt x="50376" y="14426"/>
                  </a:cubicBezTo>
                  <a:cubicBezTo>
                    <a:pt x="50056" y="13979"/>
                    <a:pt x="49736" y="13588"/>
                    <a:pt x="49415" y="13196"/>
                  </a:cubicBezTo>
                  <a:cubicBezTo>
                    <a:pt x="49095" y="12805"/>
                    <a:pt x="48775" y="12413"/>
                    <a:pt x="48419" y="12134"/>
                  </a:cubicBezTo>
                  <a:cubicBezTo>
                    <a:pt x="48384" y="12078"/>
                    <a:pt x="48348" y="12022"/>
                    <a:pt x="48313" y="12022"/>
                  </a:cubicBezTo>
                  <a:cubicBezTo>
                    <a:pt x="48028" y="11742"/>
                    <a:pt x="47708" y="11463"/>
                    <a:pt x="47423" y="11183"/>
                  </a:cubicBezTo>
                  <a:cubicBezTo>
                    <a:pt x="47067" y="10904"/>
                    <a:pt x="46747" y="10624"/>
                    <a:pt x="46391" y="10400"/>
                  </a:cubicBezTo>
                  <a:cubicBezTo>
                    <a:pt x="46036" y="10177"/>
                    <a:pt x="45715" y="9897"/>
                    <a:pt x="45360" y="9673"/>
                  </a:cubicBezTo>
                  <a:cubicBezTo>
                    <a:pt x="45111" y="9561"/>
                    <a:pt x="44897" y="9394"/>
                    <a:pt x="44648" y="9282"/>
                  </a:cubicBezTo>
                  <a:cubicBezTo>
                    <a:pt x="44541" y="9226"/>
                    <a:pt x="44399" y="9114"/>
                    <a:pt x="44292" y="9058"/>
                  </a:cubicBezTo>
                  <a:cubicBezTo>
                    <a:pt x="43937" y="8890"/>
                    <a:pt x="43581" y="8667"/>
                    <a:pt x="43225" y="8499"/>
                  </a:cubicBezTo>
                  <a:cubicBezTo>
                    <a:pt x="42869" y="8331"/>
                    <a:pt x="42514" y="8164"/>
                    <a:pt x="42158" y="7996"/>
                  </a:cubicBezTo>
                  <a:cubicBezTo>
                    <a:pt x="41802" y="7828"/>
                    <a:pt x="41446" y="7660"/>
                    <a:pt x="41091" y="7548"/>
                  </a:cubicBezTo>
                  <a:cubicBezTo>
                    <a:pt x="40984" y="7493"/>
                    <a:pt x="40877" y="7437"/>
                    <a:pt x="40770" y="7381"/>
                  </a:cubicBezTo>
                  <a:cubicBezTo>
                    <a:pt x="40521" y="7269"/>
                    <a:pt x="40272" y="7157"/>
                    <a:pt x="40023" y="7101"/>
                  </a:cubicBezTo>
                  <a:cubicBezTo>
                    <a:pt x="39667" y="6933"/>
                    <a:pt x="39276" y="6766"/>
                    <a:pt x="38920" y="6654"/>
                  </a:cubicBezTo>
                  <a:cubicBezTo>
                    <a:pt x="38885" y="6598"/>
                    <a:pt x="38849" y="6598"/>
                    <a:pt x="38814" y="6598"/>
                  </a:cubicBezTo>
                  <a:cubicBezTo>
                    <a:pt x="37853" y="6206"/>
                    <a:pt x="37853" y="6206"/>
                    <a:pt x="37853" y="6206"/>
                  </a:cubicBezTo>
                  <a:cubicBezTo>
                    <a:pt x="36857" y="5815"/>
                    <a:pt x="36857" y="5815"/>
                    <a:pt x="36857" y="5815"/>
                  </a:cubicBezTo>
                  <a:cubicBezTo>
                    <a:pt x="36786" y="5759"/>
                    <a:pt x="36786" y="5759"/>
                    <a:pt x="36786" y="5759"/>
                  </a:cubicBezTo>
                  <a:cubicBezTo>
                    <a:pt x="36608" y="5703"/>
                    <a:pt x="36608" y="5703"/>
                    <a:pt x="36608" y="5703"/>
                  </a:cubicBezTo>
                  <a:cubicBezTo>
                    <a:pt x="36466" y="5647"/>
                    <a:pt x="36466" y="5647"/>
                    <a:pt x="36466" y="5647"/>
                  </a:cubicBezTo>
                  <a:cubicBezTo>
                    <a:pt x="36430" y="5647"/>
                    <a:pt x="36394" y="5591"/>
                    <a:pt x="36359" y="5591"/>
                  </a:cubicBezTo>
                  <a:cubicBezTo>
                    <a:pt x="35861" y="5479"/>
                    <a:pt x="35861" y="5479"/>
                    <a:pt x="35861" y="5479"/>
                  </a:cubicBezTo>
                  <a:cubicBezTo>
                    <a:pt x="35790" y="5424"/>
                    <a:pt x="35754" y="5424"/>
                    <a:pt x="35683" y="5424"/>
                  </a:cubicBezTo>
                  <a:cubicBezTo>
                    <a:pt x="35398" y="5312"/>
                    <a:pt x="35114" y="5256"/>
                    <a:pt x="34865" y="5144"/>
                  </a:cubicBezTo>
                  <a:cubicBezTo>
                    <a:pt x="34758" y="5144"/>
                    <a:pt x="34687" y="5088"/>
                    <a:pt x="34580" y="5088"/>
                  </a:cubicBezTo>
                  <a:cubicBezTo>
                    <a:pt x="34224" y="4976"/>
                    <a:pt x="33833" y="4864"/>
                    <a:pt x="33477" y="4808"/>
                  </a:cubicBezTo>
                  <a:cubicBezTo>
                    <a:pt x="33264" y="4753"/>
                    <a:pt x="33050" y="4697"/>
                    <a:pt x="32837" y="4641"/>
                  </a:cubicBezTo>
                  <a:cubicBezTo>
                    <a:pt x="32694" y="4585"/>
                    <a:pt x="32552" y="4529"/>
                    <a:pt x="32374" y="4529"/>
                  </a:cubicBezTo>
                  <a:cubicBezTo>
                    <a:pt x="32018" y="4417"/>
                    <a:pt x="31627" y="4361"/>
                    <a:pt x="31271" y="4249"/>
                  </a:cubicBezTo>
                  <a:cubicBezTo>
                    <a:pt x="30916" y="4193"/>
                    <a:pt x="30524" y="4082"/>
                    <a:pt x="30168" y="4026"/>
                  </a:cubicBezTo>
                  <a:cubicBezTo>
                    <a:pt x="29777" y="3914"/>
                    <a:pt x="29421" y="3858"/>
                    <a:pt x="29066" y="3746"/>
                  </a:cubicBezTo>
                  <a:cubicBezTo>
                    <a:pt x="28674" y="3690"/>
                    <a:pt x="28319" y="3634"/>
                    <a:pt x="27927" y="3522"/>
                  </a:cubicBezTo>
                  <a:cubicBezTo>
                    <a:pt x="27571" y="3466"/>
                    <a:pt x="27216" y="3410"/>
                    <a:pt x="26824" y="3299"/>
                  </a:cubicBezTo>
                  <a:cubicBezTo>
                    <a:pt x="26469" y="3243"/>
                    <a:pt x="26077" y="3187"/>
                    <a:pt x="25721" y="3131"/>
                  </a:cubicBezTo>
                  <a:cubicBezTo>
                    <a:pt x="25401" y="3075"/>
                    <a:pt x="25117" y="3019"/>
                    <a:pt x="24832" y="2963"/>
                  </a:cubicBezTo>
                  <a:cubicBezTo>
                    <a:pt x="24583" y="2907"/>
                    <a:pt x="24583" y="2907"/>
                    <a:pt x="24583" y="2907"/>
                  </a:cubicBezTo>
                  <a:cubicBezTo>
                    <a:pt x="23480" y="2684"/>
                    <a:pt x="23480" y="2684"/>
                    <a:pt x="23480" y="2684"/>
                  </a:cubicBezTo>
                  <a:cubicBezTo>
                    <a:pt x="22377" y="2516"/>
                    <a:pt x="22377" y="2516"/>
                    <a:pt x="22377" y="2516"/>
                  </a:cubicBezTo>
                  <a:cubicBezTo>
                    <a:pt x="21239" y="2292"/>
                    <a:pt x="21239" y="2292"/>
                    <a:pt x="21239" y="2292"/>
                  </a:cubicBezTo>
                  <a:cubicBezTo>
                    <a:pt x="20136" y="2068"/>
                    <a:pt x="20136" y="2068"/>
                    <a:pt x="20136" y="2068"/>
                  </a:cubicBezTo>
                  <a:cubicBezTo>
                    <a:pt x="19033" y="1901"/>
                    <a:pt x="19033" y="1901"/>
                    <a:pt x="19033" y="1901"/>
                  </a:cubicBezTo>
                  <a:cubicBezTo>
                    <a:pt x="17895" y="1677"/>
                    <a:pt x="17895" y="1677"/>
                    <a:pt x="17895" y="1677"/>
                  </a:cubicBezTo>
                  <a:cubicBezTo>
                    <a:pt x="16792" y="1509"/>
                    <a:pt x="16792" y="1509"/>
                    <a:pt x="16792" y="1509"/>
                  </a:cubicBezTo>
                  <a:cubicBezTo>
                    <a:pt x="16756" y="1453"/>
                    <a:pt x="16756" y="1453"/>
                    <a:pt x="16756" y="1453"/>
                  </a:cubicBezTo>
                  <a:cubicBezTo>
                    <a:pt x="16400" y="1397"/>
                    <a:pt x="16045" y="1342"/>
                    <a:pt x="15689" y="1286"/>
                  </a:cubicBezTo>
                  <a:cubicBezTo>
                    <a:pt x="15297" y="1230"/>
                    <a:pt x="14942" y="1174"/>
                    <a:pt x="14550" y="1118"/>
                  </a:cubicBezTo>
                  <a:cubicBezTo>
                    <a:pt x="14195" y="1062"/>
                    <a:pt x="13803" y="1006"/>
                    <a:pt x="13447" y="950"/>
                  </a:cubicBezTo>
                  <a:cubicBezTo>
                    <a:pt x="13056" y="894"/>
                    <a:pt x="12700" y="838"/>
                    <a:pt x="12309" y="782"/>
                  </a:cubicBezTo>
                  <a:cubicBezTo>
                    <a:pt x="11953" y="726"/>
                    <a:pt x="11562" y="671"/>
                    <a:pt x="11206" y="615"/>
                  </a:cubicBezTo>
                  <a:cubicBezTo>
                    <a:pt x="10815" y="559"/>
                    <a:pt x="10459" y="503"/>
                    <a:pt x="10068" y="503"/>
                  </a:cubicBezTo>
                  <a:cubicBezTo>
                    <a:pt x="9676" y="447"/>
                    <a:pt x="9321" y="391"/>
                    <a:pt x="8929" y="335"/>
                  </a:cubicBezTo>
                  <a:cubicBezTo>
                    <a:pt x="8858" y="335"/>
                    <a:pt x="8787" y="335"/>
                    <a:pt x="8680" y="335"/>
                  </a:cubicBezTo>
                  <a:cubicBezTo>
                    <a:pt x="8396" y="279"/>
                    <a:pt x="8111" y="279"/>
                    <a:pt x="7826" y="223"/>
                  </a:cubicBezTo>
                  <a:cubicBezTo>
                    <a:pt x="7435" y="223"/>
                    <a:pt x="7044" y="167"/>
                    <a:pt x="6688" y="167"/>
                  </a:cubicBezTo>
                  <a:cubicBezTo>
                    <a:pt x="6297" y="111"/>
                    <a:pt x="5941" y="111"/>
                    <a:pt x="5549" y="55"/>
                  </a:cubicBezTo>
                  <a:cubicBezTo>
                    <a:pt x="5229" y="55"/>
                    <a:pt x="4945" y="55"/>
                    <a:pt x="4660" y="55"/>
                  </a:cubicBezTo>
                  <a:cubicBezTo>
                    <a:pt x="4553" y="55"/>
                    <a:pt x="4482" y="0"/>
                    <a:pt x="4411" y="0"/>
                  </a:cubicBezTo>
                  <a:cubicBezTo>
                    <a:pt x="4162" y="0"/>
                    <a:pt x="3877" y="0"/>
                    <a:pt x="3628" y="0"/>
                  </a:cubicBezTo>
                  <a:cubicBezTo>
                    <a:pt x="3273" y="0"/>
                    <a:pt x="3273" y="0"/>
                    <a:pt x="3273" y="0"/>
                  </a:cubicBezTo>
                  <a:cubicBezTo>
                    <a:pt x="2632" y="0"/>
                    <a:pt x="2632" y="0"/>
                    <a:pt x="2632" y="0"/>
                  </a:cubicBezTo>
                  <a:cubicBezTo>
                    <a:pt x="2134" y="0"/>
                    <a:pt x="2134" y="0"/>
                    <a:pt x="2134" y="0"/>
                  </a:cubicBezTo>
                  <a:cubicBezTo>
                    <a:pt x="1600" y="0"/>
                    <a:pt x="1600" y="0"/>
                    <a:pt x="1600" y="0"/>
                  </a:cubicBezTo>
                  <a:cubicBezTo>
                    <a:pt x="1387" y="0"/>
                    <a:pt x="1174" y="0"/>
                    <a:pt x="960" y="0"/>
                  </a:cubicBezTo>
                  <a:cubicBezTo>
                    <a:pt x="853" y="55"/>
                    <a:pt x="711" y="55"/>
                    <a:pt x="604" y="55"/>
                  </a:cubicBezTo>
                  <a:cubicBezTo>
                    <a:pt x="391" y="55"/>
                    <a:pt x="213" y="55"/>
                    <a:pt x="0" y="111"/>
                  </a:cubicBezTo>
                  <a:cubicBezTo>
                    <a:pt x="0" y="559"/>
                    <a:pt x="0" y="559"/>
                    <a:pt x="0" y="559"/>
                  </a:cubicBezTo>
                  <a:cubicBezTo>
                    <a:pt x="249" y="559"/>
                    <a:pt x="498" y="559"/>
                    <a:pt x="747" y="559"/>
                  </a:cubicBezTo>
                  <a:cubicBezTo>
                    <a:pt x="853" y="503"/>
                    <a:pt x="960" y="503"/>
                    <a:pt x="1067" y="503"/>
                  </a:cubicBezTo>
                  <a:cubicBezTo>
                    <a:pt x="1280" y="503"/>
                    <a:pt x="1529" y="503"/>
                    <a:pt x="1743" y="503"/>
                  </a:cubicBezTo>
                  <a:cubicBezTo>
                    <a:pt x="2205" y="503"/>
                    <a:pt x="2205" y="503"/>
                    <a:pt x="2205" y="503"/>
                  </a:cubicBezTo>
                  <a:cubicBezTo>
                    <a:pt x="2774" y="503"/>
                    <a:pt x="2774" y="503"/>
                    <a:pt x="2774" y="503"/>
                  </a:cubicBezTo>
                  <a:cubicBezTo>
                    <a:pt x="3379" y="503"/>
                    <a:pt x="3379" y="503"/>
                    <a:pt x="3379" y="503"/>
                  </a:cubicBezTo>
                  <a:cubicBezTo>
                    <a:pt x="3771" y="503"/>
                    <a:pt x="3771" y="503"/>
                    <a:pt x="3771" y="503"/>
                  </a:cubicBezTo>
                  <a:cubicBezTo>
                    <a:pt x="4020" y="503"/>
                    <a:pt x="4269" y="503"/>
                    <a:pt x="4518" y="503"/>
                  </a:cubicBezTo>
                  <a:cubicBezTo>
                    <a:pt x="4589" y="503"/>
                    <a:pt x="4696" y="503"/>
                    <a:pt x="4767" y="559"/>
                  </a:cubicBezTo>
                  <a:cubicBezTo>
                    <a:pt x="5087" y="559"/>
                    <a:pt x="5372" y="559"/>
                    <a:pt x="5656" y="559"/>
                  </a:cubicBezTo>
                  <a:cubicBezTo>
                    <a:pt x="6012" y="615"/>
                    <a:pt x="6403" y="615"/>
                    <a:pt x="6795" y="671"/>
                  </a:cubicBezTo>
                  <a:cubicBezTo>
                    <a:pt x="7150" y="671"/>
                    <a:pt x="7542" y="726"/>
                    <a:pt x="7898" y="782"/>
                  </a:cubicBezTo>
                  <a:cubicBezTo>
                    <a:pt x="8218" y="782"/>
                    <a:pt x="8538" y="838"/>
                    <a:pt x="8823" y="838"/>
                  </a:cubicBezTo>
                  <a:cubicBezTo>
                    <a:pt x="8894" y="838"/>
                    <a:pt x="8965" y="838"/>
                    <a:pt x="9036" y="894"/>
                  </a:cubicBezTo>
                  <a:cubicBezTo>
                    <a:pt x="9427" y="894"/>
                    <a:pt x="9783" y="950"/>
                    <a:pt x="10174" y="1006"/>
                  </a:cubicBezTo>
                  <a:cubicBezTo>
                    <a:pt x="10530" y="1062"/>
                    <a:pt x="10922" y="1118"/>
                    <a:pt x="11277" y="1118"/>
                  </a:cubicBezTo>
                  <a:cubicBezTo>
                    <a:pt x="11669" y="1174"/>
                    <a:pt x="12024" y="1230"/>
                    <a:pt x="12416" y="1286"/>
                  </a:cubicBezTo>
                  <a:cubicBezTo>
                    <a:pt x="12772" y="1342"/>
                    <a:pt x="13163" y="1397"/>
                    <a:pt x="13519" y="1453"/>
                  </a:cubicBezTo>
                  <a:cubicBezTo>
                    <a:pt x="13910" y="1509"/>
                    <a:pt x="14266" y="1565"/>
                    <a:pt x="14657" y="1621"/>
                  </a:cubicBezTo>
                  <a:cubicBezTo>
                    <a:pt x="15013" y="1677"/>
                    <a:pt x="15404" y="1789"/>
                    <a:pt x="15760" y="1845"/>
                  </a:cubicBezTo>
                  <a:cubicBezTo>
                    <a:pt x="16151" y="1901"/>
                    <a:pt x="16507" y="1957"/>
                    <a:pt x="16898" y="2013"/>
                  </a:cubicBezTo>
                  <a:cubicBezTo>
                    <a:pt x="16898" y="2013"/>
                    <a:pt x="16898" y="2013"/>
                    <a:pt x="16898" y="2013"/>
                  </a:cubicBezTo>
                  <a:cubicBezTo>
                    <a:pt x="18001" y="2236"/>
                    <a:pt x="18001" y="2236"/>
                    <a:pt x="18001" y="2236"/>
                  </a:cubicBezTo>
                  <a:cubicBezTo>
                    <a:pt x="19104" y="2460"/>
                    <a:pt x="19104" y="2460"/>
                    <a:pt x="19104" y="2460"/>
                  </a:cubicBezTo>
                  <a:cubicBezTo>
                    <a:pt x="20243" y="2628"/>
                    <a:pt x="20243" y="2628"/>
                    <a:pt x="20243" y="2628"/>
                  </a:cubicBezTo>
                  <a:cubicBezTo>
                    <a:pt x="21345" y="2851"/>
                    <a:pt x="21345" y="2851"/>
                    <a:pt x="21345" y="2851"/>
                  </a:cubicBezTo>
                  <a:cubicBezTo>
                    <a:pt x="22448" y="3075"/>
                    <a:pt x="22448" y="3075"/>
                    <a:pt x="22448" y="3075"/>
                  </a:cubicBezTo>
                  <a:cubicBezTo>
                    <a:pt x="23587" y="3243"/>
                    <a:pt x="23587" y="3243"/>
                    <a:pt x="23587" y="3243"/>
                  </a:cubicBezTo>
                  <a:cubicBezTo>
                    <a:pt x="24690" y="3466"/>
                    <a:pt x="24690" y="3466"/>
                    <a:pt x="24690" y="3466"/>
                  </a:cubicBezTo>
                  <a:cubicBezTo>
                    <a:pt x="24939" y="3522"/>
                    <a:pt x="24939" y="3522"/>
                    <a:pt x="24939" y="3522"/>
                  </a:cubicBezTo>
                  <a:cubicBezTo>
                    <a:pt x="25223" y="3578"/>
                    <a:pt x="25508" y="3634"/>
                    <a:pt x="25793" y="3690"/>
                  </a:cubicBezTo>
                  <a:cubicBezTo>
                    <a:pt x="26184" y="3746"/>
                    <a:pt x="26540" y="3802"/>
                    <a:pt x="26931" y="3914"/>
                  </a:cubicBezTo>
                  <a:cubicBezTo>
                    <a:pt x="27287" y="3970"/>
                    <a:pt x="27643" y="4026"/>
                    <a:pt x="28034" y="4137"/>
                  </a:cubicBezTo>
                  <a:cubicBezTo>
                    <a:pt x="28390" y="4193"/>
                    <a:pt x="28781" y="4249"/>
                    <a:pt x="29137" y="4361"/>
                  </a:cubicBezTo>
                  <a:cubicBezTo>
                    <a:pt x="29528" y="4417"/>
                    <a:pt x="29884" y="4529"/>
                    <a:pt x="30240" y="4585"/>
                  </a:cubicBezTo>
                  <a:cubicBezTo>
                    <a:pt x="30631" y="4697"/>
                    <a:pt x="30987" y="4753"/>
                    <a:pt x="31343" y="4864"/>
                  </a:cubicBezTo>
                  <a:cubicBezTo>
                    <a:pt x="31734" y="4920"/>
                    <a:pt x="32090" y="5032"/>
                    <a:pt x="32481" y="5088"/>
                  </a:cubicBezTo>
                  <a:cubicBezTo>
                    <a:pt x="32623" y="5144"/>
                    <a:pt x="32801" y="5200"/>
                    <a:pt x="32943" y="5256"/>
                  </a:cubicBezTo>
                  <a:cubicBezTo>
                    <a:pt x="33157" y="5256"/>
                    <a:pt x="33370" y="5312"/>
                    <a:pt x="33584" y="5368"/>
                  </a:cubicBezTo>
                  <a:cubicBezTo>
                    <a:pt x="33940" y="5479"/>
                    <a:pt x="34295" y="5591"/>
                    <a:pt x="34651" y="5703"/>
                  </a:cubicBezTo>
                  <a:cubicBezTo>
                    <a:pt x="34758" y="5703"/>
                    <a:pt x="34865" y="5759"/>
                    <a:pt x="34936" y="5759"/>
                  </a:cubicBezTo>
                  <a:cubicBezTo>
                    <a:pt x="35220" y="5871"/>
                    <a:pt x="35505" y="5927"/>
                    <a:pt x="35754" y="5983"/>
                  </a:cubicBezTo>
                  <a:cubicBezTo>
                    <a:pt x="35825" y="6039"/>
                    <a:pt x="35896" y="6039"/>
                    <a:pt x="35932" y="6039"/>
                  </a:cubicBezTo>
                  <a:cubicBezTo>
                    <a:pt x="36430" y="6206"/>
                    <a:pt x="36430" y="6206"/>
                    <a:pt x="36430" y="6206"/>
                  </a:cubicBezTo>
                  <a:cubicBezTo>
                    <a:pt x="36466" y="6206"/>
                    <a:pt x="36537" y="6262"/>
                    <a:pt x="36572" y="6262"/>
                  </a:cubicBezTo>
                  <a:cubicBezTo>
                    <a:pt x="36679" y="6318"/>
                    <a:pt x="36679" y="6318"/>
                    <a:pt x="36679" y="6318"/>
                  </a:cubicBezTo>
                  <a:cubicBezTo>
                    <a:pt x="36857" y="6374"/>
                    <a:pt x="36857" y="6374"/>
                    <a:pt x="36857" y="6374"/>
                  </a:cubicBezTo>
                  <a:cubicBezTo>
                    <a:pt x="36928" y="6374"/>
                    <a:pt x="36928" y="6374"/>
                    <a:pt x="36928" y="6374"/>
                  </a:cubicBezTo>
                  <a:cubicBezTo>
                    <a:pt x="37924" y="6821"/>
                    <a:pt x="37924" y="6821"/>
                    <a:pt x="37924" y="6821"/>
                  </a:cubicBezTo>
                  <a:cubicBezTo>
                    <a:pt x="38885" y="7213"/>
                    <a:pt x="38885" y="7213"/>
                    <a:pt x="38885" y="7213"/>
                  </a:cubicBezTo>
                  <a:cubicBezTo>
                    <a:pt x="38920" y="7213"/>
                    <a:pt x="38956" y="7213"/>
                    <a:pt x="39027" y="7269"/>
                  </a:cubicBezTo>
                  <a:cubicBezTo>
                    <a:pt x="39383" y="7381"/>
                    <a:pt x="39739" y="7548"/>
                    <a:pt x="40094" y="7716"/>
                  </a:cubicBezTo>
                  <a:cubicBezTo>
                    <a:pt x="40343" y="7772"/>
                    <a:pt x="40592" y="7884"/>
                    <a:pt x="40841" y="7996"/>
                  </a:cubicBezTo>
                  <a:cubicBezTo>
                    <a:pt x="40948" y="8052"/>
                    <a:pt x="41055" y="8108"/>
                    <a:pt x="41162" y="8164"/>
                  </a:cubicBezTo>
                  <a:cubicBezTo>
                    <a:pt x="41517" y="8275"/>
                    <a:pt x="41873" y="8443"/>
                    <a:pt x="42265" y="8611"/>
                  </a:cubicBezTo>
                  <a:cubicBezTo>
                    <a:pt x="42620" y="8779"/>
                    <a:pt x="42976" y="8946"/>
                    <a:pt x="43332" y="9170"/>
                  </a:cubicBezTo>
                  <a:cubicBezTo>
                    <a:pt x="43688" y="9338"/>
                    <a:pt x="44008" y="9506"/>
                    <a:pt x="44364" y="9729"/>
                  </a:cubicBezTo>
                  <a:cubicBezTo>
                    <a:pt x="44470" y="9785"/>
                    <a:pt x="44577" y="9841"/>
                    <a:pt x="44684" y="9897"/>
                  </a:cubicBezTo>
                  <a:cubicBezTo>
                    <a:pt x="44933" y="10009"/>
                    <a:pt x="45182" y="10177"/>
                    <a:pt x="45431" y="10344"/>
                  </a:cubicBezTo>
                  <a:cubicBezTo>
                    <a:pt x="45787" y="10568"/>
                    <a:pt x="46142" y="10792"/>
                    <a:pt x="46463" y="11071"/>
                  </a:cubicBezTo>
                  <a:cubicBezTo>
                    <a:pt x="46818" y="11295"/>
                    <a:pt x="47174" y="11575"/>
                    <a:pt x="47494" y="11854"/>
                  </a:cubicBezTo>
                  <a:cubicBezTo>
                    <a:pt x="47779" y="12078"/>
                    <a:pt x="48064" y="12357"/>
                    <a:pt x="48313" y="12581"/>
                  </a:cubicBezTo>
                  <a:cubicBezTo>
                    <a:pt x="48384" y="12637"/>
                    <a:pt x="48455" y="12749"/>
                    <a:pt x="48490" y="12805"/>
                  </a:cubicBezTo>
                  <a:cubicBezTo>
                    <a:pt x="48846" y="13140"/>
                    <a:pt x="49166" y="13476"/>
                    <a:pt x="49487" y="13867"/>
                  </a:cubicBezTo>
                  <a:cubicBezTo>
                    <a:pt x="49771" y="14203"/>
                    <a:pt x="50020" y="14594"/>
                    <a:pt x="50305" y="14986"/>
                  </a:cubicBezTo>
                  <a:cubicBezTo>
                    <a:pt x="50589" y="15433"/>
                    <a:pt x="50910" y="15992"/>
                    <a:pt x="51159" y="16551"/>
                  </a:cubicBezTo>
                  <a:cubicBezTo>
                    <a:pt x="51159" y="16551"/>
                    <a:pt x="51194" y="16551"/>
                    <a:pt x="51194" y="16607"/>
                  </a:cubicBezTo>
                  <a:cubicBezTo>
                    <a:pt x="51514" y="17278"/>
                    <a:pt x="51764" y="18005"/>
                    <a:pt x="52013" y="18732"/>
                  </a:cubicBezTo>
                  <a:cubicBezTo>
                    <a:pt x="52297" y="19739"/>
                    <a:pt x="52546" y="20801"/>
                    <a:pt x="52689" y="21863"/>
                  </a:cubicBezTo>
                  <a:cubicBezTo>
                    <a:pt x="52689" y="21975"/>
                    <a:pt x="52724" y="22255"/>
                    <a:pt x="52724" y="22311"/>
                  </a:cubicBezTo>
                  <a:cubicBezTo>
                    <a:pt x="52724" y="23597"/>
                    <a:pt x="52582" y="24659"/>
                    <a:pt x="52297" y="25834"/>
                  </a:cubicBezTo>
                  <a:cubicBezTo>
                    <a:pt x="52262" y="26001"/>
                    <a:pt x="52226" y="26113"/>
                    <a:pt x="52190" y="26281"/>
                  </a:cubicBezTo>
                  <a:cubicBezTo>
                    <a:pt x="52084" y="26728"/>
                    <a:pt x="52084" y="26728"/>
                    <a:pt x="52084" y="26728"/>
                  </a:cubicBezTo>
                  <a:cubicBezTo>
                    <a:pt x="52048" y="26840"/>
                    <a:pt x="52013" y="27008"/>
                    <a:pt x="51941" y="27120"/>
                  </a:cubicBezTo>
                  <a:cubicBezTo>
                    <a:pt x="51906" y="27232"/>
                    <a:pt x="51870" y="27343"/>
                    <a:pt x="51835" y="27399"/>
                  </a:cubicBezTo>
                  <a:cubicBezTo>
                    <a:pt x="51835" y="27455"/>
                    <a:pt x="51835" y="27511"/>
                    <a:pt x="51799" y="27511"/>
                  </a:cubicBezTo>
                  <a:cubicBezTo>
                    <a:pt x="51621" y="28070"/>
                    <a:pt x="51372" y="28574"/>
                    <a:pt x="51123" y="29077"/>
                  </a:cubicBezTo>
                  <a:cubicBezTo>
                    <a:pt x="50874" y="29580"/>
                    <a:pt x="50554" y="30083"/>
                    <a:pt x="50234" y="30531"/>
                  </a:cubicBezTo>
                  <a:cubicBezTo>
                    <a:pt x="49985" y="30922"/>
                    <a:pt x="49664" y="31258"/>
                    <a:pt x="49380" y="31593"/>
                  </a:cubicBezTo>
                  <a:cubicBezTo>
                    <a:pt x="49202" y="31817"/>
                    <a:pt x="49024" y="31985"/>
                    <a:pt x="48846" y="32152"/>
                  </a:cubicBezTo>
                  <a:cubicBezTo>
                    <a:pt x="48419" y="32600"/>
                    <a:pt x="47957" y="32991"/>
                    <a:pt x="47530" y="33383"/>
                  </a:cubicBezTo>
                  <a:cubicBezTo>
                    <a:pt x="47459" y="33438"/>
                    <a:pt x="47388" y="33494"/>
                    <a:pt x="47316" y="33550"/>
                  </a:cubicBezTo>
                  <a:cubicBezTo>
                    <a:pt x="46961" y="33830"/>
                    <a:pt x="46605" y="34109"/>
                    <a:pt x="46214" y="34333"/>
                  </a:cubicBezTo>
                  <a:cubicBezTo>
                    <a:pt x="45822" y="34613"/>
                    <a:pt x="45395" y="34892"/>
                    <a:pt x="44968" y="35172"/>
                  </a:cubicBezTo>
                  <a:cubicBezTo>
                    <a:pt x="44541" y="35396"/>
                    <a:pt x="44115" y="35619"/>
                    <a:pt x="43723" y="35843"/>
                  </a:cubicBezTo>
                  <a:cubicBezTo>
                    <a:pt x="43403" y="36011"/>
                    <a:pt x="43118" y="36123"/>
                    <a:pt x="42834" y="36290"/>
                  </a:cubicBezTo>
                  <a:cubicBezTo>
                    <a:pt x="42691" y="36346"/>
                    <a:pt x="42585" y="36402"/>
                    <a:pt x="42478" y="36458"/>
                  </a:cubicBezTo>
                  <a:cubicBezTo>
                    <a:pt x="42051" y="36626"/>
                    <a:pt x="41660" y="36794"/>
                    <a:pt x="41233" y="36961"/>
                  </a:cubicBezTo>
                  <a:cubicBezTo>
                    <a:pt x="40984" y="37073"/>
                    <a:pt x="40735" y="37185"/>
                    <a:pt x="40486" y="37297"/>
                  </a:cubicBezTo>
                  <a:cubicBezTo>
                    <a:pt x="40343" y="37353"/>
                    <a:pt x="40166" y="37409"/>
                    <a:pt x="40023" y="37465"/>
                  </a:cubicBezTo>
                  <a:cubicBezTo>
                    <a:pt x="39632" y="37632"/>
                    <a:pt x="39205" y="37800"/>
                    <a:pt x="38814" y="37912"/>
                  </a:cubicBezTo>
                  <a:cubicBezTo>
                    <a:pt x="38600" y="38024"/>
                    <a:pt x="38351" y="38080"/>
                    <a:pt x="38138" y="38191"/>
                  </a:cubicBezTo>
                  <a:cubicBezTo>
                    <a:pt x="37960" y="38247"/>
                    <a:pt x="37782" y="38303"/>
                    <a:pt x="37604" y="38415"/>
                  </a:cubicBezTo>
                  <a:cubicBezTo>
                    <a:pt x="37177" y="38527"/>
                    <a:pt x="36786" y="38695"/>
                    <a:pt x="36394" y="38863"/>
                  </a:cubicBezTo>
                  <a:cubicBezTo>
                    <a:pt x="35967" y="39030"/>
                    <a:pt x="35576" y="39198"/>
                    <a:pt x="35149" y="39366"/>
                  </a:cubicBezTo>
                  <a:cubicBezTo>
                    <a:pt x="34758" y="39534"/>
                    <a:pt x="34331" y="39701"/>
                    <a:pt x="33940" y="39869"/>
                  </a:cubicBezTo>
                  <a:cubicBezTo>
                    <a:pt x="33762" y="39925"/>
                    <a:pt x="33584" y="40037"/>
                    <a:pt x="33406" y="40093"/>
                  </a:cubicBezTo>
                  <a:cubicBezTo>
                    <a:pt x="33193" y="40205"/>
                    <a:pt x="32943" y="40316"/>
                    <a:pt x="32730" y="40428"/>
                  </a:cubicBezTo>
                  <a:cubicBezTo>
                    <a:pt x="32303" y="40596"/>
                    <a:pt x="31876" y="40820"/>
                    <a:pt x="31485" y="40987"/>
                  </a:cubicBezTo>
                  <a:cubicBezTo>
                    <a:pt x="31058" y="41211"/>
                    <a:pt x="30631" y="41435"/>
                    <a:pt x="30240" y="41658"/>
                  </a:cubicBezTo>
                  <a:cubicBezTo>
                    <a:pt x="29813" y="41938"/>
                    <a:pt x="29386" y="42162"/>
                    <a:pt x="28959" y="42441"/>
                  </a:cubicBezTo>
                  <a:cubicBezTo>
                    <a:pt x="28923" y="42497"/>
                    <a:pt x="28852" y="42497"/>
                    <a:pt x="28781" y="42553"/>
                  </a:cubicBezTo>
                  <a:cubicBezTo>
                    <a:pt x="28425" y="42777"/>
                    <a:pt x="28069" y="43056"/>
                    <a:pt x="27678" y="43336"/>
                  </a:cubicBezTo>
                  <a:cubicBezTo>
                    <a:pt x="27322" y="43616"/>
                    <a:pt x="26931" y="43895"/>
                    <a:pt x="26575" y="44231"/>
                  </a:cubicBezTo>
                  <a:cubicBezTo>
                    <a:pt x="26504" y="44287"/>
                    <a:pt x="26433" y="44342"/>
                    <a:pt x="26397" y="44398"/>
                  </a:cubicBezTo>
                  <a:cubicBezTo>
                    <a:pt x="26113" y="44678"/>
                    <a:pt x="25828" y="44958"/>
                    <a:pt x="25544" y="45293"/>
                  </a:cubicBezTo>
                  <a:cubicBezTo>
                    <a:pt x="25366" y="45517"/>
                    <a:pt x="25188" y="45740"/>
                    <a:pt x="25010" y="45964"/>
                  </a:cubicBezTo>
                  <a:cubicBezTo>
                    <a:pt x="24868" y="46132"/>
                    <a:pt x="24725" y="46356"/>
                    <a:pt x="24583" y="46523"/>
                  </a:cubicBezTo>
                  <a:cubicBezTo>
                    <a:pt x="24298" y="47027"/>
                    <a:pt x="24049" y="47530"/>
                    <a:pt x="23836" y="48089"/>
                  </a:cubicBezTo>
                  <a:cubicBezTo>
                    <a:pt x="23658" y="48536"/>
                    <a:pt x="23658" y="48536"/>
                    <a:pt x="23658" y="48536"/>
                  </a:cubicBezTo>
                  <a:cubicBezTo>
                    <a:pt x="23622" y="48648"/>
                    <a:pt x="23587" y="48816"/>
                    <a:pt x="23516" y="48984"/>
                  </a:cubicBezTo>
                  <a:cubicBezTo>
                    <a:pt x="23445" y="49263"/>
                    <a:pt x="23373" y="49599"/>
                    <a:pt x="23302" y="49878"/>
                  </a:cubicBezTo>
                  <a:cubicBezTo>
                    <a:pt x="23089" y="51164"/>
                    <a:pt x="23018" y="52562"/>
                    <a:pt x="23231" y="53849"/>
                  </a:cubicBezTo>
                  <a:cubicBezTo>
                    <a:pt x="23302" y="54408"/>
                    <a:pt x="23409" y="54967"/>
                    <a:pt x="23587" y="55470"/>
                  </a:cubicBezTo>
                  <a:cubicBezTo>
                    <a:pt x="23765" y="56141"/>
                    <a:pt x="24014" y="56756"/>
                    <a:pt x="24334" y="57371"/>
                  </a:cubicBezTo>
                  <a:cubicBezTo>
                    <a:pt x="24334" y="57427"/>
                    <a:pt x="24369" y="57483"/>
                    <a:pt x="24405" y="57539"/>
                  </a:cubicBezTo>
                  <a:cubicBezTo>
                    <a:pt x="24441" y="57595"/>
                    <a:pt x="24476" y="57651"/>
                    <a:pt x="24512" y="57707"/>
                  </a:cubicBezTo>
                  <a:cubicBezTo>
                    <a:pt x="24583" y="57819"/>
                    <a:pt x="24654" y="57986"/>
                    <a:pt x="24725" y="58098"/>
                  </a:cubicBezTo>
                  <a:cubicBezTo>
                    <a:pt x="24796" y="58154"/>
                    <a:pt x="24796" y="58154"/>
                    <a:pt x="24796" y="58154"/>
                  </a:cubicBezTo>
                  <a:cubicBezTo>
                    <a:pt x="24796" y="58210"/>
                    <a:pt x="24832" y="58266"/>
                    <a:pt x="24868" y="58322"/>
                  </a:cubicBezTo>
                  <a:cubicBezTo>
                    <a:pt x="25117" y="58657"/>
                    <a:pt x="25117" y="58657"/>
                    <a:pt x="25117" y="58657"/>
                  </a:cubicBezTo>
                  <a:cubicBezTo>
                    <a:pt x="25223" y="58825"/>
                    <a:pt x="25223" y="58825"/>
                    <a:pt x="25223" y="58825"/>
                  </a:cubicBezTo>
                  <a:cubicBezTo>
                    <a:pt x="25366" y="58937"/>
                    <a:pt x="25366" y="58937"/>
                    <a:pt x="25366" y="58937"/>
                  </a:cubicBezTo>
                  <a:cubicBezTo>
                    <a:pt x="25401" y="58993"/>
                    <a:pt x="25437" y="59049"/>
                    <a:pt x="25508" y="59105"/>
                  </a:cubicBezTo>
                  <a:cubicBezTo>
                    <a:pt x="25508" y="59161"/>
                    <a:pt x="25544" y="59217"/>
                    <a:pt x="25579" y="59273"/>
                  </a:cubicBezTo>
                  <a:cubicBezTo>
                    <a:pt x="25864" y="59552"/>
                    <a:pt x="25864" y="59552"/>
                    <a:pt x="25864" y="59552"/>
                  </a:cubicBezTo>
                  <a:cubicBezTo>
                    <a:pt x="25935" y="59664"/>
                    <a:pt x="26042" y="59720"/>
                    <a:pt x="26113" y="59832"/>
                  </a:cubicBezTo>
                  <a:cubicBezTo>
                    <a:pt x="26219" y="59888"/>
                    <a:pt x="26291" y="60000"/>
                    <a:pt x="26397" y="60055"/>
                  </a:cubicBezTo>
                  <a:cubicBezTo>
                    <a:pt x="26433" y="60111"/>
                    <a:pt x="26469" y="60111"/>
                    <a:pt x="26469" y="60167"/>
                  </a:cubicBezTo>
                  <a:cubicBezTo>
                    <a:pt x="26824" y="60447"/>
                    <a:pt x="27180" y="60726"/>
                    <a:pt x="27500" y="60950"/>
                  </a:cubicBezTo>
                  <a:cubicBezTo>
                    <a:pt x="27856" y="61174"/>
                    <a:pt x="28212" y="61397"/>
                    <a:pt x="28568" y="61565"/>
                  </a:cubicBezTo>
                  <a:cubicBezTo>
                    <a:pt x="28603" y="61565"/>
                    <a:pt x="28603" y="61565"/>
                    <a:pt x="28639" y="61621"/>
                  </a:cubicBezTo>
                  <a:cubicBezTo>
                    <a:pt x="28959" y="61789"/>
                    <a:pt x="29315" y="61901"/>
                    <a:pt x="29635" y="62068"/>
                  </a:cubicBezTo>
                  <a:cubicBezTo>
                    <a:pt x="29991" y="62236"/>
                    <a:pt x="30346" y="62348"/>
                    <a:pt x="30702" y="62460"/>
                  </a:cubicBezTo>
                  <a:cubicBezTo>
                    <a:pt x="30809" y="62516"/>
                    <a:pt x="30916" y="62516"/>
                    <a:pt x="31022" y="62572"/>
                  </a:cubicBezTo>
                  <a:cubicBezTo>
                    <a:pt x="31271" y="62628"/>
                    <a:pt x="31556" y="62739"/>
                    <a:pt x="31805" y="62795"/>
                  </a:cubicBezTo>
                  <a:cubicBezTo>
                    <a:pt x="32196" y="62907"/>
                    <a:pt x="32552" y="62963"/>
                    <a:pt x="32908" y="63075"/>
                  </a:cubicBezTo>
                  <a:cubicBezTo>
                    <a:pt x="33299" y="63131"/>
                    <a:pt x="33655" y="63243"/>
                    <a:pt x="34046" y="63299"/>
                  </a:cubicBezTo>
                  <a:cubicBezTo>
                    <a:pt x="34402" y="63355"/>
                    <a:pt x="34793" y="63410"/>
                    <a:pt x="35149" y="63466"/>
                  </a:cubicBezTo>
                  <a:cubicBezTo>
                    <a:pt x="35398" y="63466"/>
                    <a:pt x="35612" y="63522"/>
                    <a:pt x="35861" y="63522"/>
                  </a:cubicBezTo>
                  <a:cubicBezTo>
                    <a:pt x="36003" y="63578"/>
                    <a:pt x="36145" y="63578"/>
                    <a:pt x="36288" y="63578"/>
                  </a:cubicBezTo>
                  <a:cubicBezTo>
                    <a:pt x="36643" y="63634"/>
                    <a:pt x="37035" y="63690"/>
                    <a:pt x="37426" y="63690"/>
                  </a:cubicBezTo>
                  <a:cubicBezTo>
                    <a:pt x="37782" y="63746"/>
                    <a:pt x="38173" y="63746"/>
                    <a:pt x="38529" y="63746"/>
                  </a:cubicBezTo>
                  <a:cubicBezTo>
                    <a:pt x="38920" y="63802"/>
                    <a:pt x="39312" y="63802"/>
                    <a:pt x="39667" y="63802"/>
                  </a:cubicBezTo>
                  <a:cubicBezTo>
                    <a:pt x="40023" y="63858"/>
                    <a:pt x="40379" y="63858"/>
                    <a:pt x="40735" y="63858"/>
                  </a:cubicBezTo>
                  <a:cubicBezTo>
                    <a:pt x="40770" y="63858"/>
                    <a:pt x="40806" y="63858"/>
                    <a:pt x="40806" y="63858"/>
                  </a:cubicBezTo>
                  <a:cubicBezTo>
                    <a:pt x="41197" y="63858"/>
                    <a:pt x="41589" y="63858"/>
                    <a:pt x="41980" y="63858"/>
                  </a:cubicBezTo>
                  <a:cubicBezTo>
                    <a:pt x="42336" y="63858"/>
                    <a:pt x="42727" y="63858"/>
                    <a:pt x="43118" y="63858"/>
                  </a:cubicBezTo>
                  <a:cubicBezTo>
                    <a:pt x="43510" y="63858"/>
                    <a:pt x="43865" y="63858"/>
                    <a:pt x="44257" y="63858"/>
                  </a:cubicBezTo>
                  <a:cubicBezTo>
                    <a:pt x="44648" y="63858"/>
                    <a:pt x="45004" y="63858"/>
                    <a:pt x="45395" y="63858"/>
                  </a:cubicBezTo>
                  <a:cubicBezTo>
                    <a:pt x="45466" y="63858"/>
                    <a:pt x="45538" y="63858"/>
                    <a:pt x="45609" y="63858"/>
                  </a:cubicBezTo>
                  <a:cubicBezTo>
                    <a:pt x="45929" y="63858"/>
                    <a:pt x="46214" y="63858"/>
                    <a:pt x="46534" y="63858"/>
                  </a:cubicBezTo>
                  <a:cubicBezTo>
                    <a:pt x="46925" y="63858"/>
                    <a:pt x="47316" y="63858"/>
                    <a:pt x="47708" y="63858"/>
                  </a:cubicBezTo>
                  <a:cubicBezTo>
                    <a:pt x="47815" y="63914"/>
                    <a:pt x="47921" y="63914"/>
                    <a:pt x="48028" y="63914"/>
                  </a:cubicBezTo>
                  <a:cubicBezTo>
                    <a:pt x="48313" y="63914"/>
                    <a:pt x="48313" y="63914"/>
                    <a:pt x="48313" y="63914"/>
                  </a:cubicBezTo>
                  <a:cubicBezTo>
                    <a:pt x="48384" y="63914"/>
                    <a:pt x="48384" y="63914"/>
                    <a:pt x="48384" y="63914"/>
                  </a:cubicBezTo>
                  <a:cubicBezTo>
                    <a:pt x="48490" y="63914"/>
                    <a:pt x="48490" y="63914"/>
                    <a:pt x="48490" y="63914"/>
                  </a:cubicBezTo>
                  <a:cubicBezTo>
                    <a:pt x="48633" y="63914"/>
                    <a:pt x="48633" y="63914"/>
                    <a:pt x="48633" y="63914"/>
                  </a:cubicBezTo>
                  <a:cubicBezTo>
                    <a:pt x="48846" y="63858"/>
                    <a:pt x="48846" y="63858"/>
                    <a:pt x="48846" y="63858"/>
                  </a:cubicBezTo>
                  <a:cubicBezTo>
                    <a:pt x="49238" y="63858"/>
                    <a:pt x="49238" y="63858"/>
                    <a:pt x="49238" y="63858"/>
                  </a:cubicBezTo>
                  <a:cubicBezTo>
                    <a:pt x="49985" y="63858"/>
                    <a:pt x="49985" y="63858"/>
                    <a:pt x="49985" y="63858"/>
                  </a:cubicBezTo>
                  <a:cubicBezTo>
                    <a:pt x="50447" y="63858"/>
                    <a:pt x="50447" y="63858"/>
                    <a:pt x="50447" y="63858"/>
                  </a:cubicBezTo>
                  <a:cubicBezTo>
                    <a:pt x="51123" y="63802"/>
                    <a:pt x="51123" y="63802"/>
                    <a:pt x="51123" y="63802"/>
                  </a:cubicBezTo>
                  <a:cubicBezTo>
                    <a:pt x="52297" y="63802"/>
                    <a:pt x="52297" y="63802"/>
                    <a:pt x="52297" y="63802"/>
                  </a:cubicBezTo>
                  <a:cubicBezTo>
                    <a:pt x="53436" y="63746"/>
                    <a:pt x="53436" y="63746"/>
                    <a:pt x="53436" y="63746"/>
                  </a:cubicBezTo>
                  <a:cubicBezTo>
                    <a:pt x="54574" y="63746"/>
                    <a:pt x="54574" y="63746"/>
                    <a:pt x="54574" y="63746"/>
                  </a:cubicBezTo>
                  <a:cubicBezTo>
                    <a:pt x="55748" y="63690"/>
                    <a:pt x="55748" y="63690"/>
                    <a:pt x="55748" y="63690"/>
                  </a:cubicBezTo>
                  <a:cubicBezTo>
                    <a:pt x="56887" y="63690"/>
                    <a:pt x="56887" y="63690"/>
                    <a:pt x="56887" y="63690"/>
                  </a:cubicBezTo>
                  <a:cubicBezTo>
                    <a:pt x="58025" y="63634"/>
                    <a:pt x="58025" y="63634"/>
                    <a:pt x="58025" y="63634"/>
                  </a:cubicBezTo>
                  <a:cubicBezTo>
                    <a:pt x="59199" y="63634"/>
                    <a:pt x="59199" y="63634"/>
                    <a:pt x="59199" y="63634"/>
                  </a:cubicBezTo>
                  <a:cubicBezTo>
                    <a:pt x="60160" y="63578"/>
                    <a:pt x="60160" y="63578"/>
                    <a:pt x="60160" y="63578"/>
                  </a:cubicBezTo>
                  <a:cubicBezTo>
                    <a:pt x="60231" y="63578"/>
                    <a:pt x="60302" y="63578"/>
                    <a:pt x="60337" y="63578"/>
                  </a:cubicBezTo>
                  <a:cubicBezTo>
                    <a:pt x="60729" y="63578"/>
                    <a:pt x="61120" y="63578"/>
                    <a:pt x="61476" y="63578"/>
                  </a:cubicBezTo>
                  <a:cubicBezTo>
                    <a:pt x="61867" y="63578"/>
                    <a:pt x="62259" y="63578"/>
                    <a:pt x="62614" y="63634"/>
                  </a:cubicBezTo>
                  <a:cubicBezTo>
                    <a:pt x="63006" y="63634"/>
                    <a:pt x="63397" y="63634"/>
                    <a:pt x="63753" y="63690"/>
                  </a:cubicBezTo>
                  <a:cubicBezTo>
                    <a:pt x="64144" y="63690"/>
                    <a:pt x="64536" y="63746"/>
                    <a:pt x="64891" y="63746"/>
                  </a:cubicBezTo>
                  <a:cubicBezTo>
                    <a:pt x="64927" y="63746"/>
                    <a:pt x="64962" y="63746"/>
                    <a:pt x="64998" y="63746"/>
                  </a:cubicBezTo>
                  <a:cubicBezTo>
                    <a:pt x="65354" y="63802"/>
                    <a:pt x="65674" y="63858"/>
                    <a:pt x="66030" y="63858"/>
                  </a:cubicBezTo>
                  <a:cubicBezTo>
                    <a:pt x="66421" y="63914"/>
                    <a:pt x="66777" y="63970"/>
                    <a:pt x="67168" y="64026"/>
                  </a:cubicBezTo>
                  <a:cubicBezTo>
                    <a:pt x="67524" y="64082"/>
                    <a:pt x="67915" y="64082"/>
                    <a:pt x="68271" y="64137"/>
                  </a:cubicBezTo>
                  <a:cubicBezTo>
                    <a:pt x="68662" y="64193"/>
                    <a:pt x="69018" y="64305"/>
                    <a:pt x="69410" y="64361"/>
                  </a:cubicBezTo>
                  <a:cubicBezTo>
                    <a:pt x="69552" y="64361"/>
                    <a:pt x="69694" y="64417"/>
                    <a:pt x="69836" y="64417"/>
                  </a:cubicBezTo>
                  <a:cubicBezTo>
                    <a:pt x="70050" y="64473"/>
                    <a:pt x="70299" y="64529"/>
                    <a:pt x="70512" y="64529"/>
                  </a:cubicBezTo>
                  <a:cubicBezTo>
                    <a:pt x="70868" y="64641"/>
                    <a:pt x="71260" y="64697"/>
                    <a:pt x="71615" y="64808"/>
                  </a:cubicBezTo>
                  <a:cubicBezTo>
                    <a:pt x="72007" y="64864"/>
                    <a:pt x="72362" y="64976"/>
                    <a:pt x="72718" y="65032"/>
                  </a:cubicBezTo>
                  <a:cubicBezTo>
                    <a:pt x="73109" y="65144"/>
                    <a:pt x="73465" y="65200"/>
                    <a:pt x="73821" y="65312"/>
                  </a:cubicBezTo>
                  <a:cubicBezTo>
                    <a:pt x="74212" y="65424"/>
                    <a:pt x="74568" y="65535"/>
                    <a:pt x="74924" y="65591"/>
                  </a:cubicBezTo>
                  <a:cubicBezTo>
                    <a:pt x="75315" y="65703"/>
                    <a:pt x="75671" y="65815"/>
                    <a:pt x="76027" y="65927"/>
                  </a:cubicBezTo>
                  <a:cubicBezTo>
                    <a:pt x="76383" y="66039"/>
                    <a:pt x="76774" y="66150"/>
                    <a:pt x="77130" y="66318"/>
                  </a:cubicBezTo>
                  <a:cubicBezTo>
                    <a:pt x="77485" y="66430"/>
                    <a:pt x="77841" y="66542"/>
                    <a:pt x="78197" y="66654"/>
                  </a:cubicBezTo>
                  <a:cubicBezTo>
                    <a:pt x="78588" y="66821"/>
                    <a:pt x="78944" y="66933"/>
                    <a:pt x="79300" y="67045"/>
                  </a:cubicBezTo>
                  <a:cubicBezTo>
                    <a:pt x="79335" y="67101"/>
                    <a:pt x="79335" y="67101"/>
                    <a:pt x="79371" y="67101"/>
                  </a:cubicBezTo>
                  <a:cubicBezTo>
                    <a:pt x="79727" y="67213"/>
                    <a:pt x="80047" y="67381"/>
                    <a:pt x="80367" y="67493"/>
                  </a:cubicBezTo>
                  <a:cubicBezTo>
                    <a:pt x="80723" y="67660"/>
                    <a:pt x="81114" y="67772"/>
                    <a:pt x="81470" y="67940"/>
                  </a:cubicBezTo>
                  <a:cubicBezTo>
                    <a:pt x="81826" y="68108"/>
                    <a:pt x="82182" y="68275"/>
                    <a:pt x="82537" y="68443"/>
                  </a:cubicBezTo>
                  <a:cubicBezTo>
                    <a:pt x="82893" y="68611"/>
                    <a:pt x="83249" y="68779"/>
                    <a:pt x="83605" y="68946"/>
                  </a:cubicBezTo>
                  <a:cubicBezTo>
                    <a:pt x="83960" y="69114"/>
                    <a:pt x="84316" y="69282"/>
                    <a:pt x="84672" y="69450"/>
                  </a:cubicBezTo>
                  <a:cubicBezTo>
                    <a:pt x="85028" y="69617"/>
                    <a:pt x="85383" y="69841"/>
                    <a:pt x="85739" y="70009"/>
                  </a:cubicBezTo>
                  <a:cubicBezTo>
                    <a:pt x="86095" y="70177"/>
                    <a:pt x="86451" y="70400"/>
                    <a:pt x="86806" y="70568"/>
                  </a:cubicBezTo>
                  <a:cubicBezTo>
                    <a:pt x="87127" y="70792"/>
                    <a:pt x="87482" y="70959"/>
                    <a:pt x="87838" y="71183"/>
                  </a:cubicBezTo>
                  <a:cubicBezTo>
                    <a:pt x="88087" y="71351"/>
                    <a:pt x="88372" y="71519"/>
                    <a:pt x="88621" y="71630"/>
                  </a:cubicBezTo>
                  <a:cubicBezTo>
                    <a:pt x="88692" y="71686"/>
                    <a:pt x="88799" y="71742"/>
                    <a:pt x="88906" y="71854"/>
                  </a:cubicBezTo>
                  <a:cubicBezTo>
                    <a:pt x="89261" y="72022"/>
                    <a:pt x="89581" y="72246"/>
                    <a:pt x="89937" y="72469"/>
                  </a:cubicBezTo>
                  <a:cubicBezTo>
                    <a:pt x="90293" y="72693"/>
                    <a:pt x="90649" y="72972"/>
                    <a:pt x="90969" y="73196"/>
                  </a:cubicBezTo>
                  <a:cubicBezTo>
                    <a:pt x="91325" y="73420"/>
                    <a:pt x="91680" y="73643"/>
                    <a:pt x="92036" y="73923"/>
                  </a:cubicBezTo>
                  <a:cubicBezTo>
                    <a:pt x="92356" y="74147"/>
                    <a:pt x="92712" y="74426"/>
                    <a:pt x="93068" y="74650"/>
                  </a:cubicBezTo>
                  <a:cubicBezTo>
                    <a:pt x="93388" y="74930"/>
                    <a:pt x="93744" y="75153"/>
                    <a:pt x="94064" y="75433"/>
                  </a:cubicBezTo>
                  <a:cubicBezTo>
                    <a:pt x="94420" y="75712"/>
                    <a:pt x="94776" y="75992"/>
                    <a:pt x="95096" y="76272"/>
                  </a:cubicBezTo>
                  <a:cubicBezTo>
                    <a:pt x="95452" y="76551"/>
                    <a:pt x="95772" y="76831"/>
                    <a:pt x="96128" y="77110"/>
                  </a:cubicBezTo>
                  <a:cubicBezTo>
                    <a:pt x="96448" y="77390"/>
                    <a:pt x="96804" y="77670"/>
                    <a:pt x="97124" y="78005"/>
                  </a:cubicBezTo>
                  <a:cubicBezTo>
                    <a:pt x="97195" y="78061"/>
                    <a:pt x="97266" y="78117"/>
                    <a:pt x="97337" y="78173"/>
                  </a:cubicBezTo>
                  <a:cubicBezTo>
                    <a:pt x="97622" y="78397"/>
                    <a:pt x="97871" y="78676"/>
                    <a:pt x="98155" y="78900"/>
                  </a:cubicBezTo>
                  <a:cubicBezTo>
                    <a:pt x="98476" y="79235"/>
                    <a:pt x="98796" y="79571"/>
                    <a:pt x="99152" y="79850"/>
                  </a:cubicBezTo>
                  <a:cubicBezTo>
                    <a:pt x="99472" y="80186"/>
                    <a:pt x="99828" y="80521"/>
                    <a:pt x="100148" y="80857"/>
                  </a:cubicBezTo>
                  <a:cubicBezTo>
                    <a:pt x="100468" y="81192"/>
                    <a:pt x="100788" y="81528"/>
                    <a:pt x="101144" y="81919"/>
                  </a:cubicBezTo>
                  <a:cubicBezTo>
                    <a:pt x="101251" y="81975"/>
                    <a:pt x="101322" y="82087"/>
                    <a:pt x="101428" y="82199"/>
                  </a:cubicBezTo>
                  <a:cubicBezTo>
                    <a:pt x="101678" y="82479"/>
                    <a:pt x="101891" y="82702"/>
                    <a:pt x="102104" y="82982"/>
                  </a:cubicBezTo>
                  <a:cubicBezTo>
                    <a:pt x="102460" y="83317"/>
                    <a:pt x="102780" y="83709"/>
                    <a:pt x="103101" y="84100"/>
                  </a:cubicBezTo>
                  <a:cubicBezTo>
                    <a:pt x="103421" y="84436"/>
                    <a:pt x="103741" y="84827"/>
                    <a:pt x="104061" y="85219"/>
                  </a:cubicBezTo>
                  <a:cubicBezTo>
                    <a:pt x="104381" y="85666"/>
                    <a:pt x="104702" y="86057"/>
                    <a:pt x="105022" y="86449"/>
                  </a:cubicBezTo>
                  <a:cubicBezTo>
                    <a:pt x="105128" y="86561"/>
                    <a:pt x="105200" y="86672"/>
                    <a:pt x="105306" y="86784"/>
                  </a:cubicBezTo>
                  <a:cubicBezTo>
                    <a:pt x="105520" y="87120"/>
                    <a:pt x="105769" y="87399"/>
                    <a:pt x="105982" y="87735"/>
                  </a:cubicBezTo>
                  <a:cubicBezTo>
                    <a:pt x="106302" y="88126"/>
                    <a:pt x="106623" y="88574"/>
                    <a:pt x="106943" y="89021"/>
                  </a:cubicBezTo>
                  <a:cubicBezTo>
                    <a:pt x="107263" y="89468"/>
                    <a:pt x="107548" y="89916"/>
                    <a:pt x="107868" y="90363"/>
                  </a:cubicBezTo>
                  <a:cubicBezTo>
                    <a:pt x="108188" y="90866"/>
                    <a:pt x="108473" y="91314"/>
                    <a:pt x="108757" y="91761"/>
                  </a:cubicBezTo>
                  <a:cubicBezTo>
                    <a:pt x="109042" y="92208"/>
                    <a:pt x="109327" y="92656"/>
                    <a:pt x="109576" y="93103"/>
                  </a:cubicBezTo>
                  <a:cubicBezTo>
                    <a:pt x="109896" y="93606"/>
                    <a:pt x="110180" y="94109"/>
                    <a:pt x="110501" y="94669"/>
                  </a:cubicBezTo>
                  <a:cubicBezTo>
                    <a:pt x="110785" y="95172"/>
                    <a:pt x="111105" y="95731"/>
                    <a:pt x="111390" y="96290"/>
                  </a:cubicBezTo>
                  <a:cubicBezTo>
                    <a:pt x="111568" y="96626"/>
                    <a:pt x="111746" y="96961"/>
                    <a:pt x="111924" y="97353"/>
                  </a:cubicBezTo>
                  <a:cubicBezTo>
                    <a:pt x="112066" y="97576"/>
                    <a:pt x="112173" y="97800"/>
                    <a:pt x="112279" y="98024"/>
                  </a:cubicBezTo>
                  <a:cubicBezTo>
                    <a:pt x="112422" y="98303"/>
                    <a:pt x="112564" y="98583"/>
                    <a:pt x="112671" y="98807"/>
                  </a:cubicBezTo>
                  <a:cubicBezTo>
                    <a:pt x="112849" y="99142"/>
                    <a:pt x="112991" y="99478"/>
                    <a:pt x="113169" y="99869"/>
                  </a:cubicBezTo>
                  <a:cubicBezTo>
                    <a:pt x="113240" y="100037"/>
                    <a:pt x="113311" y="100205"/>
                    <a:pt x="113382" y="100372"/>
                  </a:cubicBezTo>
                  <a:cubicBezTo>
                    <a:pt x="113596" y="100820"/>
                    <a:pt x="113809" y="101323"/>
                    <a:pt x="114023" y="101770"/>
                  </a:cubicBezTo>
                  <a:cubicBezTo>
                    <a:pt x="114023" y="101826"/>
                    <a:pt x="114058" y="101882"/>
                    <a:pt x="114058" y="101938"/>
                  </a:cubicBezTo>
                  <a:cubicBezTo>
                    <a:pt x="114307" y="102441"/>
                    <a:pt x="114521" y="103000"/>
                    <a:pt x="114734" y="103504"/>
                  </a:cubicBezTo>
                  <a:cubicBezTo>
                    <a:pt x="114770" y="103616"/>
                    <a:pt x="114805" y="103727"/>
                    <a:pt x="114841" y="103839"/>
                  </a:cubicBezTo>
                  <a:cubicBezTo>
                    <a:pt x="115126" y="104510"/>
                    <a:pt x="115410" y="105237"/>
                    <a:pt x="115659" y="105964"/>
                  </a:cubicBezTo>
                  <a:cubicBezTo>
                    <a:pt x="115944" y="106747"/>
                    <a:pt x="116193" y="107530"/>
                    <a:pt x="116442" y="108313"/>
                  </a:cubicBezTo>
                  <a:cubicBezTo>
                    <a:pt x="116655" y="108928"/>
                    <a:pt x="116833" y="109543"/>
                    <a:pt x="117011" y="110158"/>
                  </a:cubicBezTo>
                  <a:cubicBezTo>
                    <a:pt x="117082" y="110382"/>
                    <a:pt x="117153" y="110661"/>
                    <a:pt x="117225" y="110885"/>
                  </a:cubicBezTo>
                  <a:cubicBezTo>
                    <a:pt x="117474" y="111780"/>
                    <a:pt x="117723" y="112674"/>
                    <a:pt x="117972" y="113625"/>
                  </a:cubicBezTo>
                  <a:cubicBezTo>
                    <a:pt x="118185" y="114631"/>
                    <a:pt x="118434" y="115694"/>
                    <a:pt x="118648" y="116700"/>
                  </a:cubicBezTo>
                  <a:cubicBezTo>
                    <a:pt x="118683" y="116868"/>
                    <a:pt x="118719" y="117036"/>
                    <a:pt x="118754" y="117260"/>
                  </a:cubicBezTo>
                  <a:cubicBezTo>
                    <a:pt x="118932" y="118154"/>
                    <a:pt x="119075" y="119105"/>
                    <a:pt x="11925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28" y="119440"/>
                    <a:pt x="119822" y="118881"/>
                    <a:pt x="119715" y="118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0" y="1825625"/>
              <a:ext cx="5667300" cy="507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88" y="118859"/>
                  </a:moveTo>
                  <a:cubicBezTo>
                    <a:pt x="118495" y="118319"/>
                    <a:pt x="118495" y="118319"/>
                    <a:pt x="118495" y="118319"/>
                  </a:cubicBezTo>
                  <a:cubicBezTo>
                    <a:pt x="118603" y="117958"/>
                    <a:pt x="118710" y="117598"/>
                    <a:pt x="118818" y="117238"/>
                  </a:cubicBezTo>
                  <a:cubicBezTo>
                    <a:pt x="118925" y="116878"/>
                    <a:pt x="118979" y="116458"/>
                    <a:pt x="119086" y="116098"/>
                  </a:cubicBezTo>
                  <a:cubicBezTo>
                    <a:pt x="119140" y="115737"/>
                    <a:pt x="119247" y="115377"/>
                    <a:pt x="119301" y="114957"/>
                  </a:cubicBezTo>
                  <a:cubicBezTo>
                    <a:pt x="119409" y="114597"/>
                    <a:pt x="119462" y="114237"/>
                    <a:pt x="119516" y="113876"/>
                  </a:cubicBezTo>
                  <a:cubicBezTo>
                    <a:pt x="119623" y="113456"/>
                    <a:pt x="119677" y="113096"/>
                    <a:pt x="119731" y="112676"/>
                  </a:cubicBezTo>
                  <a:cubicBezTo>
                    <a:pt x="119838" y="111895"/>
                    <a:pt x="119892" y="111115"/>
                    <a:pt x="119946" y="110335"/>
                  </a:cubicBezTo>
                  <a:cubicBezTo>
                    <a:pt x="120000" y="109974"/>
                    <a:pt x="120000" y="109554"/>
                    <a:pt x="120000" y="109194"/>
                  </a:cubicBezTo>
                  <a:cubicBezTo>
                    <a:pt x="120000" y="108594"/>
                    <a:pt x="120000" y="108594"/>
                    <a:pt x="120000" y="108594"/>
                  </a:cubicBezTo>
                  <a:cubicBezTo>
                    <a:pt x="120000" y="107993"/>
                    <a:pt x="120000" y="107993"/>
                    <a:pt x="120000" y="107993"/>
                  </a:cubicBezTo>
                  <a:cubicBezTo>
                    <a:pt x="120000" y="107573"/>
                    <a:pt x="120000" y="107153"/>
                    <a:pt x="119946" y="106793"/>
                  </a:cubicBezTo>
                  <a:cubicBezTo>
                    <a:pt x="119946" y="106613"/>
                    <a:pt x="119946" y="106433"/>
                    <a:pt x="119892" y="106253"/>
                  </a:cubicBezTo>
                  <a:cubicBezTo>
                    <a:pt x="119892" y="106013"/>
                    <a:pt x="119892" y="105772"/>
                    <a:pt x="119838" y="105592"/>
                  </a:cubicBezTo>
                  <a:cubicBezTo>
                    <a:pt x="119838" y="105292"/>
                    <a:pt x="119838" y="105292"/>
                    <a:pt x="119838" y="105292"/>
                  </a:cubicBezTo>
                  <a:cubicBezTo>
                    <a:pt x="119785" y="104992"/>
                    <a:pt x="119785" y="104992"/>
                    <a:pt x="119785" y="104992"/>
                  </a:cubicBezTo>
                  <a:cubicBezTo>
                    <a:pt x="119677" y="104392"/>
                    <a:pt x="119677" y="104392"/>
                    <a:pt x="119677" y="104392"/>
                  </a:cubicBezTo>
                  <a:cubicBezTo>
                    <a:pt x="119623" y="103791"/>
                    <a:pt x="119623" y="103791"/>
                    <a:pt x="119623" y="103791"/>
                  </a:cubicBezTo>
                  <a:cubicBezTo>
                    <a:pt x="119570" y="103551"/>
                    <a:pt x="119516" y="103371"/>
                    <a:pt x="119462" y="103191"/>
                  </a:cubicBezTo>
                  <a:cubicBezTo>
                    <a:pt x="119462" y="103011"/>
                    <a:pt x="119409" y="102891"/>
                    <a:pt x="119409" y="102771"/>
                  </a:cubicBezTo>
                  <a:cubicBezTo>
                    <a:pt x="119355" y="102531"/>
                    <a:pt x="119301" y="102231"/>
                    <a:pt x="119194" y="101990"/>
                  </a:cubicBezTo>
                  <a:cubicBezTo>
                    <a:pt x="119086" y="101630"/>
                    <a:pt x="118979" y="101210"/>
                    <a:pt x="118871" y="100850"/>
                  </a:cubicBezTo>
                  <a:cubicBezTo>
                    <a:pt x="118818" y="100610"/>
                    <a:pt x="118764" y="100430"/>
                    <a:pt x="118657" y="100190"/>
                  </a:cubicBezTo>
                  <a:cubicBezTo>
                    <a:pt x="118603" y="100010"/>
                    <a:pt x="118549" y="99829"/>
                    <a:pt x="118495" y="99649"/>
                  </a:cubicBezTo>
                  <a:cubicBezTo>
                    <a:pt x="118334" y="99289"/>
                    <a:pt x="118227" y="98929"/>
                    <a:pt x="118012" y="98569"/>
                  </a:cubicBezTo>
                  <a:cubicBezTo>
                    <a:pt x="117958" y="98389"/>
                    <a:pt x="117905" y="98269"/>
                    <a:pt x="117851" y="98149"/>
                  </a:cubicBezTo>
                  <a:cubicBezTo>
                    <a:pt x="117743" y="97908"/>
                    <a:pt x="117636" y="97668"/>
                    <a:pt x="117529" y="97428"/>
                  </a:cubicBezTo>
                  <a:cubicBezTo>
                    <a:pt x="117314" y="97068"/>
                    <a:pt x="117153" y="96708"/>
                    <a:pt x="116938" y="96348"/>
                  </a:cubicBezTo>
                  <a:cubicBezTo>
                    <a:pt x="116938" y="96348"/>
                    <a:pt x="116938" y="96348"/>
                    <a:pt x="116938" y="96348"/>
                  </a:cubicBezTo>
                  <a:cubicBezTo>
                    <a:pt x="116830" y="96168"/>
                    <a:pt x="116777" y="95987"/>
                    <a:pt x="116669" y="95807"/>
                  </a:cubicBezTo>
                  <a:cubicBezTo>
                    <a:pt x="116347" y="95327"/>
                    <a:pt x="116347" y="95327"/>
                    <a:pt x="116347" y="95327"/>
                  </a:cubicBezTo>
                  <a:cubicBezTo>
                    <a:pt x="116239" y="95147"/>
                    <a:pt x="116132" y="94967"/>
                    <a:pt x="116025" y="94787"/>
                  </a:cubicBezTo>
                  <a:cubicBezTo>
                    <a:pt x="115917" y="94667"/>
                    <a:pt x="115810" y="94487"/>
                    <a:pt x="115702" y="94307"/>
                  </a:cubicBezTo>
                  <a:cubicBezTo>
                    <a:pt x="115487" y="94007"/>
                    <a:pt x="115273" y="93706"/>
                    <a:pt x="115058" y="93466"/>
                  </a:cubicBezTo>
                  <a:cubicBezTo>
                    <a:pt x="115004" y="93406"/>
                    <a:pt x="115004" y="93346"/>
                    <a:pt x="114950" y="93346"/>
                  </a:cubicBezTo>
                  <a:cubicBezTo>
                    <a:pt x="114843" y="93166"/>
                    <a:pt x="114735" y="92986"/>
                    <a:pt x="114628" y="92866"/>
                  </a:cubicBezTo>
                  <a:cubicBezTo>
                    <a:pt x="114198" y="92386"/>
                    <a:pt x="114198" y="92386"/>
                    <a:pt x="114198" y="92386"/>
                  </a:cubicBezTo>
                  <a:cubicBezTo>
                    <a:pt x="114145" y="92326"/>
                    <a:pt x="114091" y="92266"/>
                    <a:pt x="114037" y="92206"/>
                  </a:cubicBezTo>
                  <a:cubicBezTo>
                    <a:pt x="113822" y="91965"/>
                    <a:pt x="113661" y="91725"/>
                    <a:pt x="113446" y="91485"/>
                  </a:cubicBezTo>
                  <a:cubicBezTo>
                    <a:pt x="113393" y="91425"/>
                    <a:pt x="113393" y="91425"/>
                    <a:pt x="113339" y="91365"/>
                  </a:cubicBezTo>
                  <a:cubicBezTo>
                    <a:pt x="113285" y="91365"/>
                    <a:pt x="113285" y="91305"/>
                    <a:pt x="113231" y="91245"/>
                  </a:cubicBezTo>
                  <a:cubicBezTo>
                    <a:pt x="113124" y="91125"/>
                    <a:pt x="113017" y="91005"/>
                    <a:pt x="112855" y="90885"/>
                  </a:cubicBezTo>
                  <a:cubicBezTo>
                    <a:pt x="112694" y="90705"/>
                    <a:pt x="112533" y="90525"/>
                    <a:pt x="112372" y="90405"/>
                  </a:cubicBezTo>
                  <a:cubicBezTo>
                    <a:pt x="111996" y="89924"/>
                    <a:pt x="111996" y="89924"/>
                    <a:pt x="111996" y="89924"/>
                  </a:cubicBezTo>
                  <a:cubicBezTo>
                    <a:pt x="111942" y="89924"/>
                    <a:pt x="111888" y="89864"/>
                    <a:pt x="111835" y="89804"/>
                  </a:cubicBezTo>
                  <a:cubicBezTo>
                    <a:pt x="111727" y="89744"/>
                    <a:pt x="111620" y="89624"/>
                    <a:pt x="111566" y="89564"/>
                  </a:cubicBezTo>
                  <a:cubicBezTo>
                    <a:pt x="111298" y="89324"/>
                    <a:pt x="111029" y="89084"/>
                    <a:pt x="110760" y="88844"/>
                  </a:cubicBezTo>
                  <a:cubicBezTo>
                    <a:pt x="110760" y="88784"/>
                    <a:pt x="110707" y="88784"/>
                    <a:pt x="110653" y="88724"/>
                  </a:cubicBezTo>
                  <a:cubicBezTo>
                    <a:pt x="110384" y="88424"/>
                    <a:pt x="110062" y="88244"/>
                    <a:pt x="109740" y="87943"/>
                  </a:cubicBezTo>
                  <a:cubicBezTo>
                    <a:pt x="109740" y="87943"/>
                    <a:pt x="109740" y="87943"/>
                    <a:pt x="109686" y="87943"/>
                  </a:cubicBezTo>
                  <a:cubicBezTo>
                    <a:pt x="109418" y="87703"/>
                    <a:pt x="109149" y="87463"/>
                    <a:pt x="108827" y="87223"/>
                  </a:cubicBezTo>
                  <a:cubicBezTo>
                    <a:pt x="108773" y="87163"/>
                    <a:pt x="108666" y="87103"/>
                    <a:pt x="108612" y="87043"/>
                  </a:cubicBezTo>
                  <a:cubicBezTo>
                    <a:pt x="108397" y="86863"/>
                    <a:pt x="108128" y="86683"/>
                    <a:pt x="107860" y="86503"/>
                  </a:cubicBezTo>
                  <a:cubicBezTo>
                    <a:pt x="107538" y="86263"/>
                    <a:pt x="107538" y="86263"/>
                    <a:pt x="107538" y="86263"/>
                  </a:cubicBezTo>
                  <a:cubicBezTo>
                    <a:pt x="107376" y="86143"/>
                    <a:pt x="107376" y="86143"/>
                    <a:pt x="107376" y="86143"/>
                  </a:cubicBezTo>
                  <a:cubicBezTo>
                    <a:pt x="107162" y="85962"/>
                    <a:pt x="107162" y="85962"/>
                    <a:pt x="107162" y="85962"/>
                  </a:cubicBezTo>
                  <a:cubicBezTo>
                    <a:pt x="106893" y="85782"/>
                    <a:pt x="106893" y="85782"/>
                    <a:pt x="106893" y="85782"/>
                  </a:cubicBezTo>
                  <a:cubicBezTo>
                    <a:pt x="106732" y="85722"/>
                    <a:pt x="106571" y="85602"/>
                    <a:pt x="106410" y="85482"/>
                  </a:cubicBezTo>
                  <a:cubicBezTo>
                    <a:pt x="106248" y="85362"/>
                    <a:pt x="106087" y="85242"/>
                    <a:pt x="105926" y="85182"/>
                  </a:cubicBezTo>
                  <a:cubicBezTo>
                    <a:pt x="105389" y="84822"/>
                    <a:pt x="105389" y="84822"/>
                    <a:pt x="105389" y="84822"/>
                  </a:cubicBezTo>
                  <a:cubicBezTo>
                    <a:pt x="105335" y="84762"/>
                    <a:pt x="105335" y="84762"/>
                    <a:pt x="105335" y="84762"/>
                  </a:cubicBezTo>
                  <a:cubicBezTo>
                    <a:pt x="105282" y="84762"/>
                    <a:pt x="105282" y="84762"/>
                    <a:pt x="105282" y="84762"/>
                  </a:cubicBezTo>
                  <a:cubicBezTo>
                    <a:pt x="105174" y="84642"/>
                    <a:pt x="105174" y="84642"/>
                    <a:pt x="105174" y="84642"/>
                  </a:cubicBezTo>
                  <a:cubicBezTo>
                    <a:pt x="104905" y="84522"/>
                    <a:pt x="104905" y="84522"/>
                    <a:pt x="104905" y="84522"/>
                  </a:cubicBezTo>
                  <a:cubicBezTo>
                    <a:pt x="104368" y="84222"/>
                    <a:pt x="104368" y="84222"/>
                    <a:pt x="104368" y="84222"/>
                  </a:cubicBezTo>
                  <a:cubicBezTo>
                    <a:pt x="104207" y="84102"/>
                    <a:pt x="104207" y="84102"/>
                    <a:pt x="104207" y="84102"/>
                  </a:cubicBezTo>
                  <a:cubicBezTo>
                    <a:pt x="103885" y="83921"/>
                    <a:pt x="103885" y="83921"/>
                    <a:pt x="103885" y="83921"/>
                  </a:cubicBezTo>
                  <a:cubicBezTo>
                    <a:pt x="103616" y="83741"/>
                    <a:pt x="103294" y="83621"/>
                    <a:pt x="103025" y="83501"/>
                  </a:cubicBezTo>
                  <a:cubicBezTo>
                    <a:pt x="102972" y="83441"/>
                    <a:pt x="102864" y="83381"/>
                    <a:pt x="102811" y="83381"/>
                  </a:cubicBezTo>
                  <a:cubicBezTo>
                    <a:pt x="102488" y="83201"/>
                    <a:pt x="102220" y="83081"/>
                    <a:pt x="101897" y="82961"/>
                  </a:cubicBezTo>
                  <a:cubicBezTo>
                    <a:pt x="101521" y="82781"/>
                    <a:pt x="101145" y="82601"/>
                    <a:pt x="100716" y="82421"/>
                  </a:cubicBezTo>
                  <a:cubicBezTo>
                    <a:pt x="100340" y="82301"/>
                    <a:pt x="99964" y="82121"/>
                    <a:pt x="99588" y="82001"/>
                  </a:cubicBezTo>
                  <a:cubicBezTo>
                    <a:pt x="99158" y="81820"/>
                    <a:pt x="98782" y="81700"/>
                    <a:pt x="98406" y="81520"/>
                  </a:cubicBezTo>
                  <a:cubicBezTo>
                    <a:pt x="97976" y="81400"/>
                    <a:pt x="97600" y="81280"/>
                    <a:pt x="97224" y="81160"/>
                  </a:cubicBezTo>
                  <a:cubicBezTo>
                    <a:pt x="96794" y="81040"/>
                    <a:pt x="96418" y="80920"/>
                    <a:pt x="95989" y="80800"/>
                  </a:cubicBezTo>
                  <a:cubicBezTo>
                    <a:pt x="95613" y="80740"/>
                    <a:pt x="95237" y="80620"/>
                    <a:pt x="94807" y="80500"/>
                  </a:cubicBezTo>
                  <a:cubicBezTo>
                    <a:pt x="94485" y="80440"/>
                    <a:pt x="94162" y="80320"/>
                    <a:pt x="93786" y="80260"/>
                  </a:cubicBezTo>
                  <a:cubicBezTo>
                    <a:pt x="93733" y="80260"/>
                    <a:pt x="93679" y="80200"/>
                    <a:pt x="93625" y="80200"/>
                  </a:cubicBezTo>
                  <a:cubicBezTo>
                    <a:pt x="93196" y="80140"/>
                    <a:pt x="92820" y="80020"/>
                    <a:pt x="92390" y="79959"/>
                  </a:cubicBezTo>
                  <a:cubicBezTo>
                    <a:pt x="92014" y="79839"/>
                    <a:pt x="91584" y="79779"/>
                    <a:pt x="91208" y="79719"/>
                  </a:cubicBezTo>
                  <a:cubicBezTo>
                    <a:pt x="90778" y="79659"/>
                    <a:pt x="90349" y="79539"/>
                    <a:pt x="89973" y="79479"/>
                  </a:cubicBezTo>
                  <a:cubicBezTo>
                    <a:pt x="89543" y="79419"/>
                    <a:pt x="89167" y="79359"/>
                    <a:pt x="88737" y="79299"/>
                  </a:cubicBezTo>
                  <a:cubicBezTo>
                    <a:pt x="88361" y="79239"/>
                    <a:pt x="87931" y="79179"/>
                    <a:pt x="87502" y="79119"/>
                  </a:cubicBezTo>
                  <a:cubicBezTo>
                    <a:pt x="87126" y="79059"/>
                    <a:pt x="86696" y="78999"/>
                    <a:pt x="86266" y="78939"/>
                  </a:cubicBezTo>
                  <a:cubicBezTo>
                    <a:pt x="85890" y="78879"/>
                    <a:pt x="85461" y="78819"/>
                    <a:pt x="85031" y="78759"/>
                  </a:cubicBezTo>
                  <a:cubicBezTo>
                    <a:pt x="84816" y="78759"/>
                    <a:pt x="84547" y="78699"/>
                    <a:pt x="84279" y="78699"/>
                  </a:cubicBezTo>
                  <a:cubicBezTo>
                    <a:pt x="84118" y="78699"/>
                    <a:pt x="83957" y="78639"/>
                    <a:pt x="83795" y="78639"/>
                  </a:cubicBezTo>
                  <a:cubicBezTo>
                    <a:pt x="83419" y="78579"/>
                    <a:pt x="82990" y="78579"/>
                    <a:pt x="82560" y="78519"/>
                  </a:cubicBezTo>
                  <a:cubicBezTo>
                    <a:pt x="82184" y="78459"/>
                    <a:pt x="81754" y="78459"/>
                    <a:pt x="81324" y="78399"/>
                  </a:cubicBezTo>
                  <a:cubicBezTo>
                    <a:pt x="80948" y="78339"/>
                    <a:pt x="80519" y="78339"/>
                    <a:pt x="80089" y="78279"/>
                  </a:cubicBezTo>
                  <a:cubicBezTo>
                    <a:pt x="79659" y="78219"/>
                    <a:pt x="79283" y="78219"/>
                    <a:pt x="78854" y="78159"/>
                  </a:cubicBezTo>
                  <a:cubicBezTo>
                    <a:pt x="78424" y="78159"/>
                    <a:pt x="78048" y="78099"/>
                    <a:pt x="77618" y="78039"/>
                  </a:cubicBezTo>
                  <a:cubicBezTo>
                    <a:pt x="77188" y="78039"/>
                    <a:pt x="76759" y="77978"/>
                    <a:pt x="76383" y="77978"/>
                  </a:cubicBezTo>
                  <a:cubicBezTo>
                    <a:pt x="75953" y="77918"/>
                    <a:pt x="75523" y="77918"/>
                    <a:pt x="75094" y="77858"/>
                  </a:cubicBezTo>
                  <a:cubicBezTo>
                    <a:pt x="74932" y="77858"/>
                    <a:pt x="74771" y="77858"/>
                    <a:pt x="74556" y="77858"/>
                  </a:cubicBezTo>
                  <a:cubicBezTo>
                    <a:pt x="74341" y="77858"/>
                    <a:pt x="74073" y="77798"/>
                    <a:pt x="73858" y="77798"/>
                  </a:cubicBezTo>
                  <a:cubicBezTo>
                    <a:pt x="73428" y="77798"/>
                    <a:pt x="73052" y="77738"/>
                    <a:pt x="72623" y="77738"/>
                  </a:cubicBezTo>
                  <a:cubicBezTo>
                    <a:pt x="72193" y="77678"/>
                    <a:pt x="71763" y="77678"/>
                    <a:pt x="71387" y="77618"/>
                  </a:cubicBezTo>
                  <a:cubicBezTo>
                    <a:pt x="70957" y="77618"/>
                    <a:pt x="70528" y="77618"/>
                    <a:pt x="70098" y="77558"/>
                  </a:cubicBezTo>
                  <a:cubicBezTo>
                    <a:pt x="69722" y="77558"/>
                    <a:pt x="69292" y="77498"/>
                    <a:pt x="68863" y="77498"/>
                  </a:cubicBezTo>
                  <a:cubicBezTo>
                    <a:pt x="68433" y="77498"/>
                    <a:pt x="68057" y="77438"/>
                    <a:pt x="67627" y="77438"/>
                  </a:cubicBezTo>
                  <a:cubicBezTo>
                    <a:pt x="67197" y="77378"/>
                    <a:pt x="66768" y="77378"/>
                    <a:pt x="66338" y="77378"/>
                  </a:cubicBezTo>
                  <a:cubicBezTo>
                    <a:pt x="65962" y="77318"/>
                    <a:pt x="65532" y="77318"/>
                    <a:pt x="65102" y="77318"/>
                  </a:cubicBezTo>
                  <a:cubicBezTo>
                    <a:pt x="64673" y="77258"/>
                    <a:pt x="64297" y="77258"/>
                    <a:pt x="63867" y="77198"/>
                  </a:cubicBezTo>
                  <a:cubicBezTo>
                    <a:pt x="63437" y="77198"/>
                    <a:pt x="63008" y="77198"/>
                    <a:pt x="62632" y="77138"/>
                  </a:cubicBezTo>
                  <a:cubicBezTo>
                    <a:pt x="62202" y="77138"/>
                    <a:pt x="61772" y="77078"/>
                    <a:pt x="61342" y="77078"/>
                  </a:cubicBezTo>
                  <a:cubicBezTo>
                    <a:pt x="60966" y="77078"/>
                    <a:pt x="60537" y="77018"/>
                    <a:pt x="60107" y="77018"/>
                  </a:cubicBezTo>
                  <a:cubicBezTo>
                    <a:pt x="59677" y="76958"/>
                    <a:pt x="59301" y="76958"/>
                    <a:pt x="58871" y="76898"/>
                  </a:cubicBezTo>
                  <a:cubicBezTo>
                    <a:pt x="58442" y="76898"/>
                    <a:pt x="58012" y="76898"/>
                    <a:pt x="57636" y="76838"/>
                  </a:cubicBezTo>
                  <a:cubicBezTo>
                    <a:pt x="57206" y="76838"/>
                    <a:pt x="56777" y="76778"/>
                    <a:pt x="56347" y="76778"/>
                  </a:cubicBezTo>
                  <a:cubicBezTo>
                    <a:pt x="55971" y="76718"/>
                    <a:pt x="55541" y="76718"/>
                    <a:pt x="55111" y="76658"/>
                  </a:cubicBezTo>
                  <a:cubicBezTo>
                    <a:pt x="54950" y="76658"/>
                    <a:pt x="54789" y="76658"/>
                    <a:pt x="54628" y="76598"/>
                  </a:cubicBezTo>
                  <a:cubicBezTo>
                    <a:pt x="54359" y="76598"/>
                    <a:pt x="54145" y="76598"/>
                    <a:pt x="53876" y="76538"/>
                  </a:cubicBezTo>
                  <a:cubicBezTo>
                    <a:pt x="53446" y="76538"/>
                    <a:pt x="53070" y="76478"/>
                    <a:pt x="52641" y="76478"/>
                  </a:cubicBezTo>
                  <a:cubicBezTo>
                    <a:pt x="52211" y="76418"/>
                    <a:pt x="51781" y="76358"/>
                    <a:pt x="51405" y="76358"/>
                  </a:cubicBezTo>
                  <a:cubicBezTo>
                    <a:pt x="50975" y="76298"/>
                    <a:pt x="50546" y="76238"/>
                    <a:pt x="50170" y="76238"/>
                  </a:cubicBezTo>
                  <a:cubicBezTo>
                    <a:pt x="49740" y="76178"/>
                    <a:pt x="49310" y="76118"/>
                    <a:pt x="48934" y="76058"/>
                  </a:cubicBezTo>
                  <a:cubicBezTo>
                    <a:pt x="48504" y="76058"/>
                    <a:pt x="48075" y="75997"/>
                    <a:pt x="47699" y="75937"/>
                  </a:cubicBezTo>
                  <a:cubicBezTo>
                    <a:pt x="47269" y="75877"/>
                    <a:pt x="46839" y="75817"/>
                    <a:pt x="46463" y="75817"/>
                  </a:cubicBezTo>
                  <a:cubicBezTo>
                    <a:pt x="46034" y="75757"/>
                    <a:pt x="45604" y="75697"/>
                    <a:pt x="45228" y="75637"/>
                  </a:cubicBezTo>
                  <a:cubicBezTo>
                    <a:pt x="44959" y="75577"/>
                    <a:pt x="44744" y="75577"/>
                    <a:pt x="44529" y="75517"/>
                  </a:cubicBezTo>
                  <a:cubicBezTo>
                    <a:pt x="44368" y="75517"/>
                    <a:pt x="44153" y="75457"/>
                    <a:pt x="43992" y="75457"/>
                  </a:cubicBezTo>
                  <a:cubicBezTo>
                    <a:pt x="43563" y="75397"/>
                    <a:pt x="43133" y="75337"/>
                    <a:pt x="42757" y="75277"/>
                  </a:cubicBezTo>
                  <a:cubicBezTo>
                    <a:pt x="42327" y="75217"/>
                    <a:pt x="41951" y="75157"/>
                    <a:pt x="41521" y="75097"/>
                  </a:cubicBezTo>
                  <a:cubicBezTo>
                    <a:pt x="41092" y="75037"/>
                    <a:pt x="40716" y="74977"/>
                    <a:pt x="40286" y="74917"/>
                  </a:cubicBezTo>
                  <a:cubicBezTo>
                    <a:pt x="39910" y="74857"/>
                    <a:pt x="39480" y="74797"/>
                    <a:pt x="39051" y="74677"/>
                  </a:cubicBezTo>
                  <a:cubicBezTo>
                    <a:pt x="38675" y="74617"/>
                    <a:pt x="38245" y="74557"/>
                    <a:pt x="37869" y="74497"/>
                  </a:cubicBezTo>
                  <a:cubicBezTo>
                    <a:pt x="37439" y="74437"/>
                    <a:pt x="37063" y="74317"/>
                    <a:pt x="36633" y="74257"/>
                  </a:cubicBezTo>
                  <a:cubicBezTo>
                    <a:pt x="36204" y="74197"/>
                    <a:pt x="35828" y="74137"/>
                    <a:pt x="35398" y="74017"/>
                  </a:cubicBezTo>
                  <a:cubicBezTo>
                    <a:pt x="35076" y="73956"/>
                    <a:pt x="34700" y="73896"/>
                    <a:pt x="34377" y="73836"/>
                  </a:cubicBezTo>
                  <a:cubicBezTo>
                    <a:pt x="34324" y="73836"/>
                    <a:pt x="34270" y="73836"/>
                    <a:pt x="34216" y="73776"/>
                  </a:cubicBezTo>
                  <a:cubicBezTo>
                    <a:pt x="33786" y="73716"/>
                    <a:pt x="33410" y="73656"/>
                    <a:pt x="32981" y="73536"/>
                  </a:cubicBezTo>
                  <a:cubicBezTo>
                    <a:pt x="32605" y="73476"/>
                    <a:pt x="32175" y="73356"/>
                    <a:pt x="31799" y="73296"/>
                  </a:cubicBezTo>
                  <a:cubicBezTo>
                    <a:pt x="31369" y="73176"/>
                    <a:pt x="30993" y="73116"/>
                    <a:pt x="30564" y="72996"/>
                  </a:cubicBezTo>
                  <a:cubicBezTo>
                    <a:pt x="30188" y="72876"/>
                    <a:pt x="29758" y="72816"/>
                    <a:pt x="29382" y="72696"/>
                  </a:cubicBezTo>
                  <a:cubicBezTo>
                    <a:pt x="28952" y="72576"/>
                    <a:pt x="28576" y="72516"/>
                    <a:pt x="28146" y="72396"/>
                  </a:cubicBezTo>
                  <a:cubicBezTo>
                    <a:pt x="27770" y="72276"/>
                    <a:pt x="27394" y="72156"/>
                    <a:pt x="26965" y="72096"/>
                  </a:cubicBezTo>
                  <a:cubicBezTo>
                    <a:pt x="26589" y="71975"/>
                    <a:pt x="26159" y="71855"/>
                    <a:pt x="25783" y="71735"/>
                  </a:cubicBezTo>
                  <a:cubicBezTo>
                    <a:pt x="25407" y="71615"/>
                    <a:pt x="24977" y="71495"/>
                    <a:pt x="24601" y="71375"/>
                  </a:cubicBezTo>
                  <a:cubicBezTo>
                    <a:pt x="24494" y="71315"/>
                    <a:pt x="24386" y="71315"/>
                    <a:pt x="24333" y="71255"/>
                  </a:cubicBezTo>
                  <a:cubicBezTo>
                    <a:pt x="24010" y="71195"/>
                    <a:pt x="23688" y="71075"/>
                    <a:pt x="23419" y="70955"/>
                  </a:cubicBezTo>
                  <a:cubicBezTo>
                    <a:pt x="22990" y="70835"/>
                    <a:pt x="22614" y="70715"/>
                    <a:pt x="22238" y="70595"/>
                  </a:cubicBezTo>
                  <a:cubicBezTo>
                    <a:pt x="21808" y="70415"/>
                    <a:pt x="21432" y="70295"/>
                    <a:pt x="21056" y="70175"/>
                  </a:cubicBezTo>
                  <a:cubicBezTo>
                    <a:pt x="20680" y="69994"/>
                    <a:pt x="20250" y="69874"/>
                    <a:pt x="19874" y="69694"/>
                  </a:cubicBezTo>
                  <a:cubicBezTo>
                    <a:pt x="19713" y="69634"/>
                    <a:pt x="19552" y="69574"/>
                    <a:pt x="19391" y="69514"/>
                  </a:cubicBezTo>
                  <a:cubicBezTo>
                    <a:pt x="19176" y="69394"/>
                    <a:pt x="18961" y="69274"/>
                    <a:pt x="18692" y="69214"/>
                  </a:cubicBezTo>
                  <a:cubicBezTo>
                    <a:pt x="18316" y="69034"/>
                    <a:pt x="17940" y="68854"/>
                    <a:pt x="17564" y="68674"/>
                  </a:cubicBezTo>
                  <a:cubicBezTo>
                    <a:pt x="17188" y="68494"/>
                    <a:pt x="16812" y="68314"/>
                    <a:pt x="16383" y="68134"/>
                  </a:cubicBezTo>
                  <a:cubicBezTo>
                    <a:pt x="16007" y="67953"/>
                    <a:pt x="15631" y="67773"/>
                    <a:pt x="15255" y="67533"/>
                  </a:cubicBezTo>
                  <a:cubicBezTo>
                    <a:pt x="15040" y="67413"/>
                    <a:pt x="14825" y="67293"/>
                    <a:pt x="14610" y="67173"/>
                  </a:cubicBezTo>
                  <a:cubicBezTo>
                    <a:pt x="14449" y="67113"/>
                    <a:pt x="14288" y="66993"/>
                    <a:pt x="14127" y="66933"/>
                  </a:cubicBezTo>
                  <a:cubicBezTo>
                    <a:pt x="13751" y="66693"/>
                    <a:pt x="13375" y="66453"/>
                    <a:pt x="12999" y="66213"/>
                  </a:cubicBezTo>
                  <a:cubicBezTo>
                    <a:pt x="12623" y="65972"/>
                    <a:pt x="12247" y="65732"/>
                    <a:pt x="11924" y="65492"/>
                  </a:cubicBezTo>
                  <a:cubicBezTo>
                    <a:pt x="11548" y="65252"/>
                    <a:pt x="11172" y="64952"/>
                    <a:pt x="10796" y="64652"/>
                  </a:cubicBezTo>
                  <a:cubicBezTo>
                    <a:pt x="10581" y="64532"/>
                    <a:pt x="10420" y="64352"/>
                    <a:pt x="10205" y="64172"/>
                  </a:cubicBezTo>
                  <a:cubicBezTo>
                    <a:pt x="10044" y="64052"/>
                    <a:pt x="9883" y="63931"/>
                    <a:pt x="9722" y="63811"/>
                  </a:cubicBezTo>
                  <a:cubicBezTo>
                    <a:pt x="9346" y="63451"/>
                    <a:pt x="9024" y="63151"/>
                    <a:pt x="8701" y="62791"/>
                  </a:cubicBezTo>
                  <a:cubicBezTo>
                    <a:pt x="8433" y="62551"/>
                    <a:pt x="8218" y="62311"/>
                    <a:pt x="8003" y="62071"/>
                  </a:cubicBezTo>
                  <a:cubicBezTo>
                    <a:pt x="7949" y="62011"/>
                    <a:pt x="7949" y="62011"/>
                    <a:pt x="7949" y="62011"/>
                  </a:cubicBezTo>
                  <a:cubicBezTo>
                    <a:pt x="7627" y="61590"/>
                    <a:pt x="7251" y="61170"/>
                    <a:pt x="6982" y="60750"/>
                  </a:cubicBezTo>
                  <a:cubicBezTo>
                    <a:pt x="6875" y="60630"/>
                    <a:pt x="6821" y="60510"/>
                    <a:pt x="6714" y="60450"/>
                  </a:cubicBezTo>
                  <a:cubicBezTo>
                    <a:pt x="6392" y="59849"/>
                    <a:pt x="6392" y="59849"/>
                    <a:pt x="6392" y="59849"/>
                  </a:cubicBezTo>
                  <a:cubicBezTo>
                    <a:pt x="6230" y="59669"/>
                    <a:pt x="6123" y="59429"/>
                    <a:pt x="6016" y="59249"/>
                  </a:cubicBezTo>
                  <a:cubicBezTo>
                    <a:pt x="6016" y="59249"/>
                    <a:pt x="6016" y="59249"/>
                    <a:pt x="6016" y="59249"/>
                  </a:cubicBezTo>
                  <a:cubicBezTo>
                    <a:pt x="5693" y="58649"/>
                    <a:pt x="5693" y="58649"/>
                    <a:pt x="5693" y="58649"/>
                  </a:cubicBezTo>
                  <a:cubicBezTo>
                    <a:pt x="5640" y="58529"/>
                    <a:pt x="5586" y="58409"/>
                    <a:pt x="5532" y="58289"/>
                  </a:cubicBezTo>
                  <a:cubicBezTo>
                    <a:pt x="5371" y="57988"/>
                    <a:pt x="5371" y="57988"/>
                    <a:pt x="5371" y="57988"/>
                  </a:cubicBezTo>
                  <a:cubicBezTo>
                    <a:pt x="5156" y="57388"/>
                    <a:pt x="5156" y="57388"/>
                    <a:pt x="5156" y="57388"/>
                  </a:cubicBezTo>
                  <a:cubicBezTo>
                    <a:pt x="5102" y="57328"/>
                    <a:pt x="5102" y="57328"/>
                    <a:pt x="5102" y="57328"/>
                  </a:cubicBezTo>
                  <a:cubicBezTo>
                    <a:pt x="5049" y="57208"/>
                    <a:pt x="5049" y="57148"/>
                    <a:pt x="4995" y="57028"/>
                  </a:cubicBezTo>
                  <a:cubicBezTo>
                    <a:pt x="4888" y="56668"/>
                    <a:pt x="4888" y="56668"/>
                    <a:pt x="4888" y="56668"/>
                  </a:cubicBezTo>
                  <a:cubicBezTo>
                    <a:pt x="4673" y="56008"/>
                    <a:pt x="4673" y="56008"/>
                    <a:pt x="4673" y="56008"/>
                  </a:cubicBezTo>
                  <a:cubicBezTo>
                    <a:pt x="4619" y="55767"/>
                    <a:pt x="4565" y="55527"/>
                    <a:pt x="4512" y="55287"/>
                  </a:cubicBezTo>
                  <a:cubicBezTo>
                    <a:pt x="4458" y="55167"/>
                    <a:pt x="4458" y="55047"/>
                    <a:pt x="4404" y="54867"/>
                  </a:cubicBezTo>
                  <a:cubicBezTo>
                    <a:pt x="4082" y="53186"/>
                    <a:pt x="4028" y="51385"/>
                    <a:pt x="4404" y="49644"/>
                  </a:cubicBezTo>
                  <a:cubicBezTo>
                    <a:pt x="4458" y="49464"/>
                    <a:pt x="4512" y="49164"/>
                    <a:pt x="4565" y="48984"/>
                  </a:cubicBezTo>
                  <a:cubicBezTo>
                    <a:pt x="4619" y="48744"/>
                    <a:pt x="4673" y="48504"/>
                    <a:pt x="4726" y="48264"/>
                  </a:cubicBezTo>
                  <a:cubicBezTo>
                    <a:pt x="4941" y="47603"/>
                    <a:pt x="4941" y="47603"/>
                    <a:pt x="4941" y="47603"/>
                  </a:cubicBezTo>
                  <a:cubicBezTo>
                    <a:pt x="5049" y="47363"/>
                    <a:pt x="5102" y="47123"/>
                    <a:pt x="5210" y="46943"/>
                  </a:cubicBezTo>
                  <a:cubicBezTo>
                    <a:pt x="5371" y="46463"/>
                    <a:pt x="5586" y="46043"/>
                    <a:pt x="5747" y="45622"/>
                  </a:cubicBezTo>
                  <a:cubicBezTo>
                    <a:pt x="5854" y="45442"/>
                    <a:pt x="5962" y="45202"/>
                    <a:pt x="6069" y="45022"/>
                  </a:cubicBezTo>
                  <a:cubicBezTo>
                    <a:pt x="6230" y="44662"/>
                    <a:pt x="6230" y="44662"/>
                    <a:pt x="6230" y="44662"/>
                  </a:cubicBezTo>
                  <a:cubicBezTo>
                    <a:pt x="6284" y="44602"/>
                    <a:pt x="6338" y="44482"/>
                    <a:pt x="6392" y="44362"/>
                  </a:cubicBezTo>
                  <a:cubicBezTo>
                    <a:pt x="6768" y="43821"/>
                    <a:pt x="6768" y="43821"/>
                    <a:pt x="6768" y="43821"/>
                  </a:cubicBezTo>
                  <a:cubicBezTo>
                    <a:pt x="6768" y="43761"/>
                    <a:pt x="6768" y="43761"/>
                    <a:pt x="6768" y="43761"/>
                  </a:cubicBezTo>
                  <a:cubicBezTo>
                    <a:pt x="7144" y="43221"/>
                    <a:pt x="7144" y="43221"/>
                    <a:pt x="7144" y="43221"/>
                  </a:cubicBezTo>
                  <a:cubicBezTo>
                    <a:pt x="7358" y="42921"/>
                    <a:pt x="7358" y="42921"/>
                    <a:pt x="7358" y="42921"/>
                  </a:cubicBezTo>
                  <a:cubicBezTo>
                    <a:pt x="7520" y="42621"/>
                    <a:pt x="7520" y="42621"/>
                    <a:pt x="7520" y="42621"/>
                  </a:cubicBezTo>
                  <a:cubicBezTo>
                    <a:pt x="7949" y="42081"/>
                    <a:pt x="7949" y="42081"/>
                    <a:pt x="7949" y="42081"/>
                  </a:cubicBezTo>
                  <a:cubicBezTo>
                    <a:pt x="8164" y="41840"/>
                    <a:pt x="8325" y="41600"/>
                    <a:pt x="8540" y="41360"/>
                  </a:cubicBezTo>
                  <a:cubicBezTo>
                    <a:pt x="8916" y="40880"/>
                    <a:pt x="9346" y="40400"/>
                    <a:pt x="9722" y="39979"/>
                  </a:cubicBezTo>
                  <a:cubicBezTo>
                    <a:pt x="9883" y="39799"/>
                    <a:pt x="10044" y="39679"/>
                    <a:pt x="10152" y="39559"/>
                  </a:cubicBezTo>
                  <a:cubicBezTo>
                    <a:pt x="10367" y="39379"/>
                    <a:pt x="10528" y="39199"/>
                    <a:pt x="10689" y="39019"/>
                  </a:cubicBezTo>
                  <a:cubicBezTo>
                    <a:pt x="11065" y="38719"/>
                    <a:pt x="11387" y="38419"/>
                    <a:pt x="11709" y="38119"/>
                  </a:cubicBezTo>
                  <a:cubicBezTo>
                    <a:pt x="11709" y="38119"/>
                    <a:pt x="11763" y="38119"/>
                    <a:pt x="11763" y="38059"/>
                  </a:cubicBezTo>
                  <a:cubicBezTo>
                    <a:pt x="12247" y="37638"/>
                    <a:pt x="12730" y="37218"/>
                    <a:pt x="13267" y="36858"/>
                  </a:cubicBezTo>
                  <a:cubicBezTo>
                    <a:pt x="13482" y="36678"/>
                    <a:pt x="13643" y="36558"/>
                    <a:pt x="13858" y="36438"/>
                  </a:cubicBezTo>
                  <a:cubicBezTo>
                    <a:pt x="14771" y="35777"/>
                    <a:pt x="14771" y="35777"/>
                    <a:pt x="14771" y="35777"/>
                  </a:cubicBezTo>
                  <a:cubicBezTo>
                    <a:pt x="14932" y="35657"/>
                    <a:pt x="14932" y="35657"/>
                    <a:pt x="14932" y="35657"/>
                  </a:cubicBezTo>
                  <a:cubicBezTo>
                    <a:pt x="16060" y="34937"/>
                    <a:pt x="16060" y="34937"/>
                    <a:pt x="16060" y="34937"/>
                  </a:cubicBezTo>
                  <a:cubicBezTo>
                    <a:pt x="16114" y="34877"/>
                    <a:pt x="16168" y="34817"/>
                    <a:pt x="16222" y="34817"/>
                  </a:cubicBezTo>
                  <a:cubicBezTo>
                    <a:pt x="16705" y="34517"/>
                    <a:pt x="17188" y="34217"/>
                    <a:pt x="17672" y="33976"/>
                  </a:cubicBezTo>
                  <a:cubicBezTo>
                    <a:pt x="17887" y="33796"/>
                    <a:pt x="18155" y="33676"/>
                    <a:pt x="18370" y="33556"/>
                  </a:cubicBezTo>
                  <a:cubicBezTo>
                    <a:pt x="18585" y="33436"/>
                    <a:pt x="18854" y="33316"/>
                    <a:pt x="19122" y="33196"/>
                  </a:cubicBezTo>
                  <a:cubicBezTo>
                    <a:pt x="19552" y="32956"/>
                    <a:pt x="20035" y="32716"/>
                    <a:pt x="20519" y="32476"/>
                  </a:cubicBezTo>
                  <a:cubicBezTo>
                    <a:pt x="21002" y="32236"/>
                    <a:pt x="21432" y="31995"/>
                    <a:pt x="21915" y="31815"/>
                  </a:cubicBezTo>
                  <a:cubicBezTo>
                    <a:pt x="22399" y="31575"/>
                    <a:pt x="22829" y="31395"/>
                    <a:pt x="23312" y="31215"/>
                  </a:cubicBezTo>
                  <a:cubicBezTo>
                    <a:pt x="23742" y="31035"/>
                    <a:pt x="24225" y="30795"/>
                    <a:pt x="24709" y="30615"/>
                  </a:cubicBezTo>
                  <a:cubicBezTo>
                    <a:pt x="25138" y="30435"/>
                    <a:pt x="25622" y="30315"/>
                    <a:pt x="26051" y="30135"/>
                  </a:cubicBezTo>
                  <a:cubicBezTo>
                    <a:pt x="26535" y="29954"/>
                    <a:pt x="26965" y="29774"/>
                    <a:pt x="27448" y="29654"/>
                  </a:cubicBezTo>
                  <a:cubicBezTo>
                    <a:pt x="27663" y="29534"/>
                    <a:pt x="27824" y="29474"/>
                    <a:pt x="28039" y="29414"/>
                  </a:cubicBezTo>
                  <a:cubicBezTo>
                    <a:pt x="28307" y="29354"/>
                    <a:pt x="28522" y="29234"/>
                    <a:pt x="28791" y="29174"/>
                  </a:cubicBezTo>
                  <a:cubicBezTo>
                    <a:pt x="29221" y="28994"/>
                    <a:pt x="29704" y="28874"/>
                    <a:pt x="30134" y="28754"/>
                  </a:cubicBezTo>
                  <a:cubicBezTo>
                    <a:pt x="30617" y="28574"/>
                    <a:pt x="31047" y="28454"/>
                    <a:pt x="31477" y="28334"/>
                  </a:cubicBezTo>
                  <a:cubicBezTo>
                    <a:pt x="31960" y="28154"/>
                    <a:pt x="32390" y="28034"/>
                    <a:pt x="32873" y="27913"/>
                  </a:cubicBezTo>
                  <a:cubicBezTo>
                    <a:pt x="33303" y="27793"/>
                    <a:pt x="33733" y="27673"/>
                    <a:pt x="34216" y="27493"/>
                  </a:cubicBezTo>
                  <a:cubicBezTo>
                    <a:pt x="34646" y="27373"/>
                    <a:pt x="35076" y="27253"/>
                    <a:pt x="35559" y="27133"/>
                  </a:cubicBezTo>
                  <a:cubicBezTo>
                    <a:pt x="35989" y="27013"/>
                    <a:pt x="36418" y="26893"/>
                    <a:pt x="36902" y="26773"/>
                  </a:cubicBezTo>
                  <a:cubicBezTo>
                    <a:pt x="37278" y="26713"/>
                    <a:pt x="37654" y="26593"/>
                    <a:pt x="38030" y="26473"/>
                  </a:cubicBezTo>
                  <a:cubicBezTo>
                    <a:pt x="38084" y="26473"/>
                    <a:pt x="38137" y="26473"/>
                    <a:pt x="38191" y="26473"/>
                  </a:cubicBezTo>
                  <a:cubicBezTo>
                    <a:pt x="38675" y="26353"/>
                    <a:pt x="39104" y="26233"/>
                    <a:pt x="39534" y="26113"/>
                  </a:cubicBezTo>
                  <a:cubicBezTo>
                    <a:pt x="40017" y="25992"/>
                    <a:pt x="40447" y="25872"/>
                    <a:pt x="40877" y="25752"/>
                  </a:cubicBezTo>
                  <a:cubicBezTo>
                    <a:pt x="41307" y="25632"/>
                    <a:pt x="41790" y="25512"/>
                    <a:pt x="42220" y="25392"/>
                  </a:cubicBezTo>
                  <a:cubicBezTo>
                    <a:pt x="42649" y="25272"/>
                    <a:pt x="43133" y="25152"/>
                    <a:pt x="43563" y="25032"/>
                  </a:cubicBezTo>
                  <a:cubicBezTo>
                    <a:pt x="44046" y="24912"/>
                    <a:pt x="44476" y="24732"/>
                    <a:pt x="44905" y="24612"/>
                  </a:cubicBezTo>
                  <a:cubicBezTo>
                    <a:pt x="45389" y="24432"/>
                    <a:pt x="45819" y="24312"/>
                    <a:pt x="46302" y="24132"/>
                  </a:cubicBezTo>
                  <a:cubicBezTo>
                    <a:pt x="46732" y="23951"/>
                    <a:pt x="47215" y="23771"/>
                    <a:pt x="47645" y="23591"/>
                  </a:cubicBezTo>
                  <a:cubicBezTo>
                    <a:pt x="47752" y="23531"/>
                    <a:pt x="47860" y="23471"/>
                    <a:pt x="47967" y="23471"/>
                  </a:cubicBezTo>
                  <a:cubicBezTo>
                    <a:pt x="48343" y="23291"/>
                    <a:pt x="48719" y="23111"/>
                    <a:pt x="49042" y="22931"/>
                  </a:cubicBezTo>
                  <a:cubicBezTo>
                    <a:pt x="49525" y="22691"/>
                    <a:pt x="50008" y="22451"/>
                    <a:pt x="50492" y="22151"/>
                  </a:cubicBezTo>
                  <a:cubicBezTo>
                    <a:pt x="50975" y="21910"/>
                    <a:pt x="51459" y="21550"/>
                    <a:pt x="51942" y="21250"/>
                  </a:cubicBezTo>
                  <a:cubicBezTo>
                    <a:pt x="52157" y="21070"/>
                    <a:pt x="52372" y="20950"/>
                    <a:pt x="52533" y="20830"/>
                  </a:cubicBezTo>
                  <a:cubicBezTo>
                    <a:pt x="53070" y="20410"/>
                    <a:pt x="53070" y="20410"/>
                    <a:pt x="53070" y="20410"/>
                  </a:cubicBezTo>
                  <a:cubicBezTo>
                    <a:pt x="53178" y="20290"/>
                    <a:pt x="53339" y="20170"/>
                    <a:pt x="53446" y="20050"/>
                  </a:cubicBezTo>
                  <a:cubicBezTo>
                    <a:pt x="53500" y="20050"/>
                    <a:pt x="53554" y="19989"/>
                    <a:pt x="53607" y="19929"/>
                  </a:cubicBezTo>
                  <a:cubicBezTo>
                    <a:pt x="53930" y="19629"/>
                    <a:pt x="54252" y="19389"/>
                    <a:pt x="54574" y="19029"/>
                  </a:cubicBezTo>
                  <a:cubicBezTo>
                    <a:pt x="54735" y="18849"/>
                    <a:pt x="54897" y="18669"/>
                    <a:pt x="55058" y="18489"/>
                  </a:cubicBezTo>
                  <a:cubicBezTo>
                    <a:pt x="55487" y="17948"/>
                    <a:pt x="55863" y="17408"/>
                    <a:pt x="56186" y="16748"/>
                  </a:cubicBezTo>
                  <a:cubicBezTo>
                    <a:pt x="56562" y="15907"/>
                    <a:pt x="56777" y="14887"/>
                    <a:pt x="56723" y="13926"/>
                  </a:cubicBezTo>
                  <a:cubicBezTo>
                    <a:pt x="56669" y="13446"/>
                    <a:pt x="56615" y="12966"/>
                    <a:pt x="56454" y="12486"/>
                  </a:cubicBezTo>
                  <a:cubicBezTo>
                    <a:pt x="56401" y="12306"/>
                    <a:pt x="56401" y="12306"/>
                    <a:pt x="56401" y="12306"/>
                  </a:cubicBezTo>
                  <a:cubicBezTo>
                    <a:pt x="56401" y="12306"/>
                    <a:pt x="56401" y="12246"/>
                    <a:pt x="56401" y="12246"/>
                  </a:cubicBezTo>
                  <a:cubicBezTo>
                    <a:pt x="56401" y="12186"/>
                    <a:pt x="56347" y="12186"/>
                    <a:pt x="56347" y="12126"/>
                  </a:cubicBezTo>
                  <a:cubicBezTo>
                    <a:pt x="56239" y="11825"/>
                    <a:pt x="56239" y="11825"/>
                    <a:pt x="56239" y="11825"/>
                  </a:cubicBezTo>
                  <a:cubicBezTo>
                    <a:pt x="56132" y="11465"/>
                    <a:pt x="56132" y="11465"/>
                    <a:pt x="56132" y="11465"/>
                  </a:cubicBezTo>
                  <a:cubicBezTo>
                    <a:pt x="56078" y="11405"/>
                    <a:pt x="56025" y="11285"/>
                    <a:pt x="55971" y="11165"/>
                  </a:cubicBezTo>
                  <a:cubicBezTo>
                    <a:pt x="55810" y="10865"/>
                    <a:pt x="55702" y="10565"/>
                    <a:pt x="55541" y="10325"/>
                  </a:cubicBezTo>
                  <a:cubicBezTo>
                    <a:pt x="55219" y="9784"/>
                    <a:pt x="54897" y="9304"/>
                    <a:pt x="54574" y="8884"/>
                  </a:cubicBezTo>
                  <a:cubicBezTo>
                    <a:pt x="54413" y="8704"/>
                    <a:pt x="54198" y="8464"/>
                    <a:pt x="54037" y="8284"/>
                  </a:cubicBezTo>
                  <a:cubicBezTo>
                    <a:pt x="53769" y="8044"/>
                    <a:pt x="53554" y="7743"/>
                    <a:pt x="53285" y="7503"/>
                  </a:cubicBezTo>
                  <a:cubicBezTo>
                    <a:pt x="52963" y="7263"/>
                    <a:pt x="52694" y="6963"/>
                    <a:pt x="52372" y="6723"/>
                  </a:cubicBezTo>
                  <a:cubicBezTo>
                    <a:pt x="52318" y="6723"/>
                    <a:pt x="52264" y="6663"/>
                    <a:pt x="52211" y="6603"/>
                  </a:cubicBezTo>
                  <a:cubicBezTo>
                    <a:pt x="51835" y="6363"/>
                    <a:pt x="51459" y="6123"/>
                    <a:pt x="51083" y="5882"/>
                  </a:cubicBezTo>
                  <a:cubicBezTo>
                    <a:pt x="50760" y="5702"/>
                    <a:pt x="50492" y="5522"/>
                    <a:pt x="50170" y="5342"/>
                  </a:cubicBezTo>
                  <a:cubicBezTo>
                    <a:pt x="50116" y="5342"/>
                    <a:pt x="50008" y="5282"/>
                    <a:pt x="49955" y="5222"/>
                  </a:cubicBezTo>
                  <a:cubicBezTo>
                    <a:pt x="49579" y="5042"/>
                    <a:pt x="49203" y="4862"/>
                    <a:pt x="48827" y="4682"/>
                  </a:cubicBezTo>
                  <a:cubicBezTo>
                    <a:pt x="48504" y="4562"/>
                    <a:pt x="48182" y="4442"/>
                    <a:pt x="47860" y="4322"/>
                  </a:cubicBezTo>
                  <a:cubicBezTo>
                    <a:pt x="47752" y="4262"/>
                    <a:pt x="47699" y="4262"/>
                    <a:pt x="47645" y="4262"/>
                  </a:cubicBezTo>
                  <a:cubicBezTo>
                    <a:pt x="47269" y="4082"/>
                    <a:pt x="46839" y="3961"/>
                    <a:pt x="46463" y="3841"/>
                  </a:cubicBezTo>
                  <a:cubicBezTo>
                    <a:pt x="46034" y="3721"/>
                    <a:pt x="45658" y="3601"/>
                    <a:pt x="45282" y="3481"/>
                  </a:cubicBezTo>
                  <a:cubicBezTo>
                    <a:pt x="44852" y="3421"/>
                    <a:pt x="44476" y="3301"/>
                    <a:pt x="44046" y="3181"/>
                  </a:cubicBezTo>
                  <a:cubicBezTo>
                    <a:pt x="43724" y="3121"/>
                    <a:pt x="43401" y="3061"/>
                    <a:pt x="43025" y="3001"/>
                  </a:cubicBezTo>
                  <a:cubicBezTo>
                    <a:pt x="42972" y="2941"/>
                    <a:pt x="42918" y="2941"/>
                    <a:pt x="42864" y="2941"/>
                  </a:cubicBezTo>
                  <a:cubicBezTo>
                    <a:pt x="42435" y="2881"/>
                    <a:pt x="42059" y="2821"/>
                    <a:pt x="41629" y="2701"/>
                  </a:cubicBezTo>
                  <a:cubicBezTo>
                    <a:pt x="41199" y="2641"/>
                    <a:pt x="40823" y="2581"/>
                    <a:pt x="40393" y="2521"/>
                  </a:cubicBezTo>
                  <a:cubicBezTo>
                    <a:pt x="39964" y="2461"/>
                    <a:pt x="39588" y="2401"/>
                    <a:pt x="39158" y="2401"/>
                  </a:cubicBezTo>
                  <a:cubicBezTo>
                    <a:pt x="38782" y="2341"/>
                    <a:pt x="38352" y="2281"/>
                    <a:pt x="37923" y="2221"/>
                  </a:cubicBezTo>
                  <a:cubicBezTo>
                    <a:pt x="37493" y="2161"/>
                    <a:pt x="37117" y="2161"/>
                    <a:pt x="36687" y="2101"/>
                  </a:cubicBezTo>
                  <a:cubicBezTo>
                    <a:pt x="36257" y="2041"/>
                    <a:pt x="35881" y="2041"/>
                    <a:pt x="35452" y="1980"/>
                  </a:cubicBezTo>
                  <a:cubicBezTo>
                    <a:pt x="35022" y="1980"/>
                    <a:pt x="34646" y="1920"/>
                    <a:pt x="34216" y="1920"/>
                  </a:cubicBezTo>
                  <a:cubicBezTo>
                    <a:pt x="33894" y="1860"/>
                    <a:pt x="33625" y="1860"/>
                    <a:pt x="33357" y="1800"/>
                  </a:cubicBezTo>
                  <a:cubicBezTo>
                    <a:pt x="33196" y="1800"/>
                    <a:pt x="33088" y="1800"/>
                    <a:pt x="32981" y="1800"/>
                  </a:cubicBezTo>
                  <a:cubicBezTo>
                    <a:pt x="32551" y="1740"/>
                    <a:pt x="32121" y="1740"/>
                    <a:pt x="31745" y="1680"/>
                  </a:cubicBezTo>
                  <a:cubicBezTo>
                    <a:pt x="31316" y="1620"/>
                    <a:pt x="30886" y="1620"/>
                    <a:pt x="30456" y="1560"/>
                  </a:cubicBezTo>
                  <a:cubicBezTo>
                    <a:pt x="30080" y="1560"/>
                    <a:pt x="29650" y="1500"/>
                    <a:pt x="29221" y="1500"/>
                  </a:cubicBezTo>
                  <a:cubicBezTo>
                    <a:pt x="28791" y="1440"/>
                    <a:pt x="28415" y="1440"/>
                    <a:pt x="27985" y="1380"/>
                  </a:cubicBezTo>
                  <a:cubicBezTo>
                    <a:pt x="27555" y="1380"/>
                    <a:pt x="27126" y="1320"/>
                    <a:pt x="26750" y="1320"/>
                  </a:cubicBezTo>
                  <a:cubicBezTo>
                    <a:pt x="26320" y="1320"/>
                    <a:pt x="25890" y="1260"/>
                    <a:pt x="25461" y="1260"/>
                  </a:cubicBezTo>
                  <a:cubicBezTo>
                    <a:pt x="25085" y="1200"/>
                    <a:pt x="24655" y="1200"/>
                    <a:pt x="24225" y="1200"/>
                  </a:cubicBezTo>
                  <a:cubicBezTo>
                    <a:pt x="24064" y="1140"/>
                    <a:pt x="23957" y="1140"/>
                    <a:pt x="23795" y="1140"/>
                  </a:cubicBezTo>
                  <a:cubicBezTo>
                    <a:pt x="23527" y="1140"/>
                    <a:pt x="23258" y="1140"/>
                    <a:pt x="22990" y="1140"/>
                  </a:cubicBezTo>
                  <a:cubicBezTo>
                    <a:pt x="22560" y="1080"/>
                    <a:pt x="22130" y="1080"/>
                    <a:pt x="21700" y="1020"/>
                  </a:cubicBezTo>
                  <a:cubicBezTo>
                    <a:pt x="21324" y="1020"/>
                    <a:pt x="20895" y="1020"/>
                    <a:pt x="20465" y="960"/>
                  </a:cubicBezTo>
                  <a:cubicBezTo>
                    <a:pt x="20035" y="960"/>
                    <a:pt x="19659" y="960"/>
                    <a:pt x="19230" y="900"/>
                  </a:cubicBezTo>
                  <a:cubicBezTo>
                    <a:pt x="18800" y="900"/>
                    <a:pt x="18370" y="900"/>
                    <a:pt x="17994" y="840"/>
                  </a:cubicBezTo>
                  <a:cubicBezTo>
                    <a:pt x="17564" y="840"/>
                    <a:pt x="17135" y="840"/>
                    <a:pt x="16705" y="780"/>
                  </a:cubicBezTo>
                  <a:cubicBezTo>
                    <a:pt x="16275" y="780"/>
                    <a:pt x="15899" y="780"/>
                    <a:pt x="15470" y="720"/>
                  </a:cubicBezTo>
                  <a:cubicBezTo>
                    <a:pt x="15040" y="720"/>
                    <a:pt x="14610" y="660"/>
                    <a:pt x="14234" y="660"/>
                  </a:cubicBezTo>
                  <a:cubicBezTo>
                    <a:pt x="13804" y="660"/>
                    <a:pt x="13375" y="600"/>
                    <a:pt x="12945" y="600"/>
                  </a:cubicBezTo>
                  <a:cubicBezTo>
                    <a:pt x="12515" y="600"/>
                    <a:pt x="12139" y="540"/>
                    <a:pt x="11709" y="540"/>
                  </a:cubicBezTo>
                  <a:cubicBezTo>
                    <a:pt x="11280" y="540"/>
                    <a:pt x="10850" y="480"/>
                    <a:pt x="10474" y="480"/>
                  </a:cubicBezTo>
                  <a:cubicBezTo>
                    <a:pt x="10044" y="480"/>
                    <a:pt x="9615" y="420"/>
                    <a:pt x="9185" y="420"/>
                  </a:cubicBezTo>
                  <a:cubicBezTo>
                    <a:pt x="8755" y="420"/>
                    <a:pt x="8379" y="360"/>
                    <a:pt x="7949" y="360"/>
                  </a:cubicBezTo>
                  <a:cubicBezTo>
                    <a:pt x="7520" y="360"/>
                    <a:pt x="7090" y="300"/>
                    <a:pt x="6714" y="300"/>
                  </a:cubicBezTo>
                  <a:cubicBezTo>
                    <a:pt x="6284" y="240"/>
                    <a:pt x="5854" y="240"/>
                    <a:pt x="5425" y="240"/>
                  </a:cubicBezTo>
                  <a:cubicBezTo>
                    <a:pt x="5425" y="240"/>
                    <a:pt x="5371" y="240"/>
                    <a:pt x="5317" y="240"/>
                  </a:cubicBezTo>
                  <a:cubicBezTo>
                    <a:pt x="4941" y="180"/>
                    <a:pt x="4565" y="180"/>
                    <a:pt x="4189" y="180"/>
                  </a:cubicBezTo>
                  <a:cubicBezTo>
                    <a:pt x="3760" y="120"/>
                    <a:pt x="3330" y="120"/>
                    <a:pt x="2954" y="120"/>
                  </a:cubicBezTo>
                  <a:cubicBezTo>
                    <a:pt x="2524" y="60"/>
                    <a:pt x="2094" y="60"/>
                    <a:pt x="1665" y="60"/>
                  </a:cubicBezTo>
                  <a:cubicBezTo>
                    <a:pt x="1289" y="60"/>
                    <a:pt x="859" y="0"/>
                    <a:pt x="429" y="0"/>
                  </a:cubicBezTo>
                  <a:cubicBezTo>
                    <a:pt x="268" y="0"/>
                    <a:pt x="161" y="0"/>
                    <a:pt x="0" y="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268" y="480"/>
                    <a:pt x="483" y="480"/>
                    <a:pt x="752" y="480"/>
                  </a:cubicBezTo>
                  <a:cubicBezTo>
                    <a:pt x="1128" y="540"/>
                    <a:pt x="1557" y="540"/>
                    <a:pt x="1987" y="540"/>
                  </a:cubicBezTo>
                  <a:cubicBezTo>
                    <a:pt x="2417" y="600"/>
                    <a:pt x="2793" y="600"/>
                    <a:pt x="3222" y="600"/>
                  </a:cubicBezTo>
                  <a:cubicBezTo>
                    <a:pt x="3652" y="660"/>
                    <a:pt x="4082" y="660"/>
                    <a:pt x="4458" y="660"/>
                  </a:cubicBezTo>
                  <a:cubicBezTo>
                    <a:pt x="4834" y="720"/>
                    <a:pt x="5156" y="720"/>
                    <a:pt x="5532" y="720"/>
                  </a:cubicBezTo>
                  <a:cubicBezTo>
                    <a:pt x="5586" y="720"/>
                    <a:pt x="5640" y="720"/>
                    <a:pt x="5747" y="780"/>
                  </a:cubicBezTo>
                  <a:cubicBezTo>
                    <a:pt x="6177" y="780"/>
                    <a:pt x="6553" y="780"/>
                    <a:pt x="6982" y="840"/>
                  </a:cubicBezTo>
                  <a:cubicBezTo>
                    <a:pt x="7412" y="840"/>
                    <a:pt x="7842" y="840"/>
                    <a:pt x="8218" y="900"/>
                  </a:cubicBezTo>
                  <a:cubicBezTo>
                    <a:pt x="8648" y="900"/>
                    <a:pt x="9077" y="900"/>
                    <a:pt x="9507" y="960"/>
                  </a:cubicBezTo>
                  <a:cubicBezTo>
                    <a:pt x="9883" y="960"/>
                    <a:pt x="10313" y="1020"/>
                    <a:pt x="10743" y="1020"/>
                  </a:cubicBezTo>
                  <a:cubicBezTo>
                    <a:pt x="11172" y="1020"/>
                    <a:pt x="11548" y="1080"/>
                    <a:pt x="11978" y="1080"/>
                  </a:cubicBezTo>
                  <a:cubicBezTo>
                    <a:pt x="12408" y="1080"/>
                    <a:pt x="12837" y="1140"/>
                    <a:pt x="13213" y="1140"/>
                  </a:cubicBezTo>
                  <a:cubicBezTo>
                    <a:pt x="13643" y="1200"/>
                    <a:pt x="14073" y="1200"/>
                    <a:pt x="14503" y="1200"/>
                  </a:cubicBezTo>
                  <a:cubicBezTo>
                    <a:pt x="14879" y="1260"/>
                    <a:pt x="15308" y="1260"/>
                    <a:pt x="15738" y="1260"/>
                  </a:cubicBezTo>
                  <a:cubicBezTo>
                    <a:pt x="16168" y="1320"/>
                    <a:pt x="16544" y="1320"/>
                    <a:pt x="16974" y="1320"/>
                  </a:cubicBezTo>
                  <a:cubicBezTo>
                    <a:pt x="17403" y="1380"/>
                    <a:pt x="17833" y="1380"/>
                    <a:pt x="18209" y="1440"/>
                  </a:cubicBezTo>
                  <a:cubicBezTo>
                    <a:pt x="18639" y="1440"/>
                    <a:pt x="19068" y="1440"/>
                    <a:pt x="19498" y="1500"/>
                  </a:cubicBezTo>
                  <a:cubicBezTo>
                    <a:pt x="19874" y="1500"/>
                    <a:pt x="20304" y="1500"/>
                    <a:pt x="20734" y="1560"/>
                  </a:cubicBezTo>
                  <a:cubicBezTo>
                    <a:pt x="21163" y="1560"/>
                    <a:pt x="21539" y="1560"/>
                    <a:pt x="21969" y="1620"/>
                  </a:cubicBezTo>
                  <a:cubicBezTo>
                    <a:pt x="22399" y="1620"/>
                    <a:pt x="22829" y="1680"/>
                    <a:pt x="23205" y="1680"/>
                  </a:cubicBezTo>
                  <a:cubicBezTo>
                    <a:pt x="23473" y="1680"/>
                    <a:pt x="23742" y="1680"/>
                    <a:pt x="24010" y="1740"/>
                  </a:cubicBezTo>
                  <a:cubicBezTo>
                    <a:pt x="24171" y="1740"/>
                    <a:pt x="24333" y="1740"/>
                    <a:pt x="24494" y="1740"/>
                  </a:cubicBezTo>
                  <a:cubicBezTo>
                    <a:pt x="24870" y="1740"/>
                    <a:pt x="25299" y="1800"/>
                    <a:pt x="25729" y="1800"/>
                  </a:cubicBezTo>
                  <a:cubicBezTo>
                    <a:pt x="26159" y="1860"/>
                    <a:pt x="26535" y="1860"/>
                    <a:pt x="26965" y="1920"/>
                  </a:cubicBezTo>
                  <a:cubicBezTo>
                    <a:pt x="27394" y="1920"/>
                    <a:pt x="27824" y="1920"/>
                    <a:pt x="28200" y="1980"/>
                  </a:cubicBezTo>
                  <a:cubicBezTo>
                    <a:pt x="28630" y="1980"/>
                    <a:pt x="29059" y="2041"/>
                    <a:pt x="29489" y="2041"/>
                  </a:cubicBezTo>
                  <a:cubicBezTo>
                    <a:pt x="29865" y="2101"/>
                    <a:pt x="30295" y="2161"/>
                    <a:pt x="30725" y="2161"/>
                  </a:cubicBezTo>
                  <a:cubicBezTo>
                    <a:pt x="31101" y="2221"/>
                    <a:pt x="31530" y="2221"/>
                    <a:pt x="31960" y="2281"/>
                  </a:cubicBezTo>
                  <a:cubicBezTo>
                    <a:pt x="32390" y="2281"/>
                    <a:pt x="32766" y="2341"/>
                    <a:pt x="33196" y="2401"/>
                  </a:cubicBezTo>
                  <a:cubicBezTo>
                    <a:pt x="33303" y="2401"/>
                    <a:pt x="33410" y="2401"/>
                    <a:pt x="33518" y="2401"/>
                  </a:cubicBezTo>
                  <a:cubicBezTo>
                    <a:pt x="33840" y="2461"/>
                    <a:pt x="34109" y="2461"/>
                    <a:pt x="34431" y="2461"/>
                  </a:cubicBezTo>
                  <a:cubicBezTo>
                    <a:pt x="34861" y="2521"/>
                    <a:pt x="35237" y="2581"/>
                    <a:pt x="35666" y="2581"/>
                  </a:cubicBezTo>
                  <a:cubicBezTo>
                    <a:pt x="36096" y="2641"/>
                    <a:pt x="36472" y="2701"/>
                    <a:pt x="36902" y="2701"/>
                  </a:cubicBezTo>
                  <a:cubicBezTo>
                    <a:pt x="37332" y="2761"/>
                    <a:pt x="37761" y="2821"/>
                    <a:pt x="38137" y="2821"/>
                  </a:cubicBezTo>
                  <a:cubicBezTo>
                    <a:pt x="38567" y="2881"/>
                    <a:pt x="38997" y="2941"/>
                    <a:pt x="39373" y="3001"/>
                  </a:cubicBezTo>
                  <a:cubicBezTo>
                    <a:pt x="39803" y="3061"/>
                    <a:pt x="40179" y="3121"/>
                    <a:pt x="40608" y="3181"/>
                  </a:cubicBezTo>
                  <a:cubicBezTo>
                    <a:pt x="41038" y="3241"/>
                    <a:pt x="41414" y="3301"/>
                    <a:pt x="41844" y="3361"/>
                  </a:cubicBezTo>
                  <a:cubicBezTo>
                    <a:pt x="42220" y="3421"/>
                    <a:pt x="42649" y="3481"/>
                    <a:pt x="43025" y="3541"/>
                  </a:cubicBezTo>
                  <a:cubicBezTo>
                    <a:pt x="43079" y="3601"/>
                    <a:pt x="43133" y="3601"/>
                    <a:pt x="43187" y="3601"/>
                  </a:cubicBezTo>
                  <a:cubicBezTo>
                    <a:pt x="43563" y="3661"/>
                    <a:pt x="43885" y="3721"/>
                    <a:pt x="44261" y="3841"/>
                  </a:cubicBezTo>
                  <a:cubicBezTo>
                    <a:pt x="44637" y="3901"/>
                    <a:pt x="45067" y="4022"/>
                    <a:pt x="45443" y="4142"/>
                  </a:cubicBezTo>
                  <a:cubicBezTo>
                    <a:pt x="45872" y="4262"/>
                    <a:pt x="46248" y="4382"/>
                    <a:pt x="46624" y="4502"/>
                  </a:cubicBezTo>
                  <a:cubicBezTo>
                    <a:pt x="47054" y="4622"/>
                    <a:pt x="47430" y="4742"/>
                    <a:pt x="47806" y="4862"/>
                  </a:cubicBezTo>
                  <a:cubicBezTo>
                    <a:pt x="47860" y="4922"/>
                    <a:pt x="47914" y="4922"/>
                    <a:pt x="47967" y="4922"/>
                  </a:cubicBezTo>
                  <a:cubicBezTo>
                    <a:pt x="48290" y="5042"/>
                    <a:pt x="48666" y="5222"/>
                    <a:pt x="48988" y="5342"/>
                  </a:cubicBezTo>
                  <a:cubicBezTo>
                    <a:pt x="49364" y="5522"/>
                    <a:pt x="49740" y="5702"/>
                    <a:pt x="50116" y="5882"/>
                  </a:cubicBezTo>
                  <a:cubicBezTo>
                    <a:pt x="50170" y="5942"/>
                    <a:pt x="50223" y="5942"/>
                    <a:pt x="50223" y="5942"/>
                  </a:cubicBezTo>
                  <a:cubicBezTo>
                    <a:pt x="50599" y="6123"/>
                    <a:pt x="50922" y="6363"/>
                    <a:pt x="51244" y="6543"/>
                  </a:cubicBezTo>
                  <a:cubicBezTo>
                    <a:pt x="51620" y="6783"/>
                    <a:pt x="51996" y="7023"/>
                    <a:pt x="52372" y="7323"/>
                  </a:cubicBezTo>
                  <a:cubicBezTo>
                    <a:pt x="52372" y="7323"/>
                    <a:pt x="52372" y="7323"/>
                    <a:pt x="52372" y="7323"/>
                  </a:cubicBezTo>
                  <a:cubicBezTo>
                    <a:pt x="52748" y="7623"/>
                    <a:pt x="53070" y="7923"/>
                    <a:pt x="53446" y="8224"/>
                  </a:cubicBezTo>
                  <a:cubicBezTo>
                    <a:pt x="53554" y="8344"/>
                    <a:pt x="53661" y="8464"/>
                    <a:pt x="53769" y="8584"/>
                  </a:cubicBezTo>
                  <a:cubicBezTo>
                    <a:pt x="53876" y="8704"/>
                    <a:pt x="53930" y="8764"/>
                    <a:pt x="54037" y="8884"/>
                  </a:cubicBezTo>
                  <a:cubicBezTo>
                    <a:pt x="54091" y="8944"/>
                    <a:pt x="54145" y="9004"/>
                    <a:pt x="54198" y="9124"/>
                  </a:cubicBezTo>
                  <a:cubicBezTo>
                    <a:pt x="54574" y="9544"/>
                    <a:pt x="54897" y="10085"/>
                    <a:pt x="55165" y="10565"/>
                  </a:cubicBezTo>
                  <a:cubicBezTo>
                    <a:pt x="55219" y="10745"/>
                    <a:pt x="55326" y="10925"/>
                    <a:pt x="55434" y="11105"/>
                  </a:cubicBezTo>
                  <a:cubicBezTo>
                    <a:pt x="55434" y="11225"/>
                    <a:pt x="55487" y="11285"/>
                    <a:pt x="55541" y="11405"/>
                  </a:cubicBezTo>
                  <a:cubicBezTo>
                    <a:pt x="55649" y="11705"/>
                    <a:pt x="55649" y="11705"/>
                    <a:pt x="55649" y="11705"/>
                  </a:cubicBezTo>
                  <a:cubicBezTo>
                    <a:pt x="55810" y="12066"/>
                    <a:pt x="55810" y="12066"/>
                    <a:pt x="55810" y="12066"/>
                  </a:cubicBezTo>
                  <a:cubicBezTo>
                    <a:pt x="55810" y="12126"/>
                    <a:pt x="55810" y="12186"/>
                    <a:pt x="55863" y="12186"/>
                  </a:cubicBezTo>
                  <a:cubicBezTo>
                    <a:pt x="55917" y="12366"/>
                    <a:pt x="55917" y="12366"/>
                    <a:pt x="55917" y="12366"/>
                  </a:cubicBezTo>
                  <a:cubicBezTo>
                    <a:pt x="55917" y="12486"/>
                    <a:pt x="55971" y="12606"/>
                    <a:pt x="55971" y="12726"/>
                  </a:cubicBezTo>
                  <a:cubicBezTo>
                    <a:pt x="56025" y="13026"/>
                    <a:pt x="56078" y="13386"/>
                    <a:pt x="56132" y="13686"/>
                  </a:cubicBezTo>
                  <a:cubicBezTo>
                    <a:pt x="56132" y="14587"/>
                    <a:pt x="55971" y="15487"/>
                    <a:pt x="55595" y="16328"/>
                  </a:cubicBezTo>
                  <a:cubicBezTo>
                    <a:pt x="55434" y="16688"/>
                    <a:pt x="55219" y="17048"/>
                    <a:pt x="55004" y="17408"/>
                  </a:cubicBezTo>
                  <a:cubicBezTo>
                    <a:pt x="54521" y="18069"/>
                    <a:pt x="53930" y="18669"/>
                    <a:pt x="53339" y="19209"/>
                  </a:cubicBezTo>
                  <a:cubicBezTo>
                    <a:pt x="52963" y="19509"/>
                    <a:pt x="52533" y="19869"/>
                    <a:pt x="52103" y="20170"/>
                  </a:cubicBezTo>
                  <a:cubicBezTo>
                    <a:pt x="51996" y="20290"/>
                    <a:pt x="51888" y="20350"/>
                    <a:pt x="51835" y="20410"/>
                  </a:cubicBezTo>
                  <a:cubicBezTo>
                    <a:pt x="51351" y="20770"/>
                    <a:pt x="50868" y="21070"/>
                    <a:pt x="50331" y="21370"/>
                  </a:cubicBezTo>
                  <a:cubicBezTo>
                    <a:pt x="49901" y="21670"/>
                    <a:pt x="49418" y="21910"/>
                    <a:pt x="48934" y="22151"/>
                  </a:cubicBezTo>
                  <a:cubicBezTo>
                    <a:pt x="48504" y="22391"/>
                    <a:pt x="48075" y="22571"/>
                    <a:pt x="47645" y="22751"/>
                  </a:cubicBezTo>
                  <a:cubicBezTo>
                    <a:pt x="47591" y="22811"/>
                    <a:pt x="47538" y="22811"/>
                    <a:pt x="47484" y="22811"/>
                  </a:cubicBezTo>
                  <a:cubicBezTo>
                    <a:pt x="47054" y="22991"/>
                    <a:pt x="46571" y="23231"/>
                    <a:pt x="46141" y="23351"/>
                  </a:cubicBezTo>
                  <a:cubicBezTo>
                    <a:pt x="45658" y="23531"/>
                    <a:pt x="45228" y="23711"/>
                    <a:pt x="44744" y="23831"/>
                  </a:cubicBezTo>
                  <a:cubicBezTo>
                    <a:pt x="44315" y="24012"/>
                    <a:pt x="43831" y="24132"/>
                    <a:pt x="43401" y="24312"/>
                  </a:cubicBezTo>
                  <a:cubicBezTo>
                    <a:pt x="42972" y="24432"/>
                    <a:pt x="42488" y="24552"/>
                    <a:pt x="42059" y="24672"/>
                  </a:cubicBezTo>
                  <a:cubicBezTo>
                    <a:pt x="41629" y="24792"/>
                    <a:pt x="41145" y="24912"/>
                    <a:pt x="40716" y="25032"/>
                  </a:cubicBezTo>
                  <a:cubicBezTo>
                    <a:pt x="40286" y="25152"/>
                    <a:pt x="39803" y="25272"/>
                    <a:pt x="39373" y="25392"/>
                  </a:cubicBezTo>
                  <a:cubicBezTo>
                    <a:pt x="38943" y="25452"/>
                    <a:pt x="38460" y="25572"/>
                    <a:pt x="38030" y="25692"/>
                  </a:cubicBezTo>
                  <a:cubicBezTo>
                    <a:pt x="37923" y="25752"/>
                    <a:pt x="37815" y="25752"/>
                    <a:pt x="37761" y="25752"/>
                  </a:cubicBezTo>
                  <a:cubicBezTo>
                    <a:pt x="37385" y="25872"/>
                    <a:pt x="37063" y="25932"/>
                    <a:pt x="36687" y="26053"/>
                  </a:cubicBezTo>
                  <a:cubicBezTo>
                    <a:pt x="36257" y="26173"/>
                    <a:pt x="35828" y="26293"/>
                    <a:pt x="35344" y="26413"/>
                  </a:cubicBezTo>
                  <a:cubicBezTo>
                    <a:pt x="34914" y="26533"/>
                    <a:pt x="34485" y="26653"/>
                    <a:pt x="34001" y="26773"/>
                  </a:cubicBezTo>
                  <a:cubicBezTo>
                    <a:pt x="33572" y="26893"/>
                    <a:pt x="33142" y="27013"/>
                    <a:pt x="32658" y="27133"/>
                  </a:cubicBezTo>
                  <a:cubicBezTo>
                    <a:pt x="32229" y="27253"/>
                    <a:pt x="31745" y="27373"/>
                    <a:pt x="31316" y="27553"/>
                  </a:cubicBezTo>
                  <a:cubicBezTo>
                    <a:pt x="30886" y="27673"/>
                    <a:pt x="30402" y="27793"/>
                    <a:pt x="29973" y="27973"/>
                  </a:cubicBezTo>
                  <a:cubicBezTo>
                    <a:pt x="29489" y="28094"/>
                    <a:pt x="29059" y="28214"/>
                    <a:pt x="28630" y="28394"/>
                  </a:cubicBezTo>
                  <a:cubicBezTo>
                    <a:pt x="28307" y="28454"/>
                    <a:pt x="27985" y="28574"/>
                    <a:pt x="27717" y="28694"/>
                  </a:cubicBezTo>
                  <a:cubicBezTo>
                    <a:pt x="27555" y="28754"/>
                    <a:pt x="27394" y="28754"/>
                    <a:pt x="27233" y="28814"/>
                  </a:cubicBezTo>
                  <a:cubicBezTo>
                    <a:pt x="26803" y="28994"/>
                    <a:pt x="26320" y="29174"/>
                    <a:pt x="25890" y="29294"/>
                  </a:cubicBezTo>
                  <a:cubicBezTo>
                    <a:pt x="25407" y="29474"/>
                    <a:pt x="24977" y="29654"/>
                    <a:pt x="24494" y="29834"/>
                  </a:cubicBezTo>
                  <a:cubicBezTo>
                    <a:pt x="24064" y="30015"/>
                    <a:pt x="23581" y="30195"/>
                    <a:pt x="23097" y="30375"/>
                  </a:cubicBezTo>
                  <a:cubicBezTo>
                    <a:pt x="22667" y="30555"/>
                    <a:pt x="22184" y="30795"/>
                    <a:pt x="21754" y="30975"/>
                  </a:cubicBezTo>
                  <a:cubicBezTo>
                    <a:pt x="21271" y="31215"/>
                    <a:pt x="20787" y="31395"/>
                    <a:pt x="20304" y="31635"/>
                  </a:cubicBezTo>
                  <a:cubicBezTo>
                    <a:pt x="19874" y="31875"/>
                    <a:pt x="19391" y="32056"/>
                    <a:pt x="18907" y="32296"/>
                  </a:cubicBezTo>
                  <a:cubicBezTo>
                    <a:pt x="18585" y="32476"/>
                    <a:pt x="18263" y="32656"/>
                    <a:pt x="17940" y="32836"/>
                  </a:cubicBezTo>
                  <a:cubicBezTo>
                    <a:pt x="17779" y="32896"/>
                    <a:pt x="17618" y="33016"/>
                    <a:pt x="17511" y="33076"/>
                  </a:cubicBezTo>
                  <a:cubicBezTo>
                    <a:pt x="17027" y="33376"/>
                    <a:pt x="16544" y="33616"/>
                    <a:pt x="16060" y="33916"/>
                  </a:cubicBezTo>
                  <a:cubicBezTo>
                    <a:pt x="15899" y="34037"/>
                    <a:pt x="15738" y="34097"/>
                    <a:pt x="15577" y="34217"/>
                  </a:cubicBezTo>
                  <a:cubicBezTo>
                    <a:pt x="14556" y="34877"/>
                    <a:pt x="14556" y="34877"/>
                    <a:pt x="14556" y="34877"/>
                  </a:cubicBezTo>
                  <a:cubicBezTo>
                    <a:pt x="14449" y="34937"/>
                    <a:pt x="14449" y="34937"/>
                    <a:pt x="14449" y="34937"/>
                  </a:cubicBezTo>
                  <a:cubicBezTo>
                    <a:pt x="13375" y="35717"/>
                    <a:pt x="13375" y="35717"/>
                    <a:pt x="13375" y="35717"/>
                  </a:cubicBezTo>
                  <a:cubicBezTo>
                    <a:pt x="13267" y="35777"/>
                    <a:pt x="13160" y="35837"/>
                    <a:pt x="13106" y="35897"/>
                  </a:cubicBezTo>
                  <a:cubicBezTo>
                    <a:pt x="12569" y="36318"/>
                    <a:pt x="12085" y="36678"/>
                    <a:pt x="11548" y="37098"/>
                  </a:cubicBezTo>
                  <a:cubicBezTo>
                    <a:pt x="11441" y="37218"/>
                    <a:pt x="11333" y="37278"/>
                    <a:pt x="11226" y="37398"/>
                  </a:cubicBezTo>
                  <a:cubicBezTo>
                    <a:pt x="10850" y="37698"/>
                    <a:pt x="10528" y="38059"/>
                    <a:pt x="10152" y="38359"/>
                  </a:cubicBezTo>
                  <a:cubicBezTo>
                    <a:pt x="10098" y="38359"/>
                    <a:pt x="10044" y="38419"/>
                    <a:pt x="9991" y="38479"/>
                  </a:cubicBezTo>
                  <a:cubicBezTo>
                    <a:pt x="9722" y="38779"/>
                    <a:pt x="9453" y="39019"/>
                    <a:pt x="9185" y="39319"/>
                  </a:cubicBezTo>
                  <a:cubicBezTo>
                    <a:pt x="8916" y="39619"/>
                    <a:pt x="8648" y="39859"/>
                    <a:pt x="8379" y="40160"/>
                  </a:cubicBezTo>
                  <a:cubicBezTo>
                    <a:pt x="8057" y="40580"/>
                    <a:pt x="7681" y="41000"/>
                    <a:pt x="7358" y="41420"/>
                  </a:cubicBezTo>
                  <a:cubicBezTo>
                    <a:pt x="6929" y="42021"/>
                    <a:pt x="6929" y="42021"/>
                    <a:pt x="6929" y="42021"/>
                  </a:cubicBezTo>
                  <a:cubicBezTo>
                    <a:pt x="6714" y="42321"/>
                    <a:pt x="6714" y="42321"/>
                    <a:pt x="6714" y="42321"/>
                  </a:cubicBezTo>
                  <a:cubicBezTo>
                    <a:pt x="6660" y="42381"/>
                    <a:pt x="6660" y="42381"/>
                    <a:pt x="6660" y="42381"/>
                  </a:cubicBezTo>
                  <a:cubicBezTo>
                    <a:pt x="6499" y="42621"/>
                    <a:pt x="6499" y="42621"/>
                    <a:pt x="6499" y="42621"/>
                  </a:cubicBezTo>
                  <a:cubicBezTo>
                    <a:pt x="6123" y="43221"/>
                    <a:pt x="6123" y="43221"/>
                    <a:pt x="6123" y="43221"/>
                  </a:cubicBezTo>
                  <a:cubicBezTo>
                    <a:pt x="5747" y="43821"/>
                    <a:pt x="5747" y="43821"/>
                    <a:pt x="5747" y="43821"/>
                  </a:cubicBezTo>
                  <a:cubicBezTo>
                    <a:pt x="5693" y="43941"/>
                    <a:pt x="5640" y="44062"/>
                    <a:pt x="5586" y="44122"/>
                  </a:cubicBezTo>
                  <a:cubicBezTo>
                    <a:pt x="5425" y="44482"/>
                    <a:pt x="5425" y="44482"/>
                    <a:pt x="5425" y="44482"/>
                  </a:cubicBezTo>
                  <a:cubicBezTo>
                    <a:pt x="5317" y="44662"/>
                    <a:pt x="5210" y="44902"/>
                    <a:pt x="5102" y="45082"/>
                  </a:cubicBezTo>
                  <a:cubicBezTo>
                    <a:pt x="4888" y="45502"/>
                    <a:pt x="4726" y="45862"/>
                    <a:pt x="4565" y="46283"/>
                  </a:cubicBezTo>
                  <a:cubicBezTo>
                    <a:pt x="4565" y="46343"/>
                    <a:pt x="4512" y="46403"/>
                    <a:pt x="4512" y="46463"/>
                  </a:cubicBezTo>
                  <a:cubicBezTo>
                    <a:pt x="4404" y="46703"/>
                    <a:pt x="4297" y="46883"/>
                    <a:pt x="4243" y="47123"/>
                  </a:cubicBezTo>
                  <a:cubicBezTo>
                    <a:pt x="4028" y="47843"/>
                    <a:pt x="4028" y="47843"/>
                    <a:pt x="4028" y="47843"/>
                  </a:cubicBezTo>
                  <a:cubicBezTo>
                    <a:pt x="3921" y="48084"/>
                    <a:pt x="3867" y="48324"/>
                    <a:pt x="3813" y="48564"/>
                  </a:cubicBezTo>
                  <a:cubicBezTo>
                    <a:pt x="3760" y="48804"/>
                    <a:pt x="3706" y="48984"/>
                    <a:pt x="3652" y="49284"/>
                  </a:cubicBezTo>
                  <a:cubicBezTo>
                    <a:pt x="3491" y="50125"/>
                    <a:pt x="3384" y="51025"/>
                    <a:pt x="3384" y="51865"/>
                  </a:cubicBezTo>
                  <a:cubicBezTo>
                    <a:pt x="3384" y="53006"/>
                    <a:pt x="3491" y="54147"/>
                    <a:pt x="3760" y="55227"/>
                  </a:cubicBezTo>
                  <a:cubicBezTo>
                    <a:pt x="3760" y="55347"/>
                    <a:pt x="3813" y="55527"/>
                    <a:pt x="3867" y="55647"/>
                  </a:cubicBezTo>
                  <a:cubicBezTo>
                    <a:pt x="3867" y="55767"/>
                    <a:pt x="3921" y="55827"/>
                    <a:pt x="3921" y="55947"/>
                  </a:cubicBezTo>
                  <a:cubicBezTo>
                    <a:pt x="4136" y="56668"/>
                    <a:pt x="4136" y="56668"/>
                    <a:pt x="4136" y="56668"/>
                  </a:cubicBezTo>
                  <a:cubicBezTo>
                    <a:pt x="4243" y="57028"/>
                    <a:pt x="4243" y="57028"/>
                    <a:pt x="4243" y="57028"/>
                  </a:cubicBezTo>
                  <a:cubicBezTo>
                    <a:pt x="4297" y="57088"/>
                    <a:pt x="4350" y="57208"/>
                    <a:pt x="4404" y="57328"/>
                  </a:cubicBezTo>
                  <a:cubicBezTo>
                    <a:pt x="4619" y="57928"/>
                    <a:pt x="4619" y="57928"/>
                    <a:pt x="4619" y="57928"/>
                  </a:cubicBezTo>
                  <a:cubicBezTo>
                    <a:pt x="4673" y="58049"/>
                    <a:pt x="4673" y="58049"/>
                    <a:pt x="4673" y="58049"/>
                  </a:cubicBezTo>
                  <a:cubicBezTo>
                    <a:pt x="4834" y="58349"/>
                    <a:pt x="4834" y="58349"/>
                    <a:pt x="4834" y="58349"/>
                  </a:cubicBezTo>
                  <a:cubicBezTo>
                    <a:pt x="4888" y="58469"/>
                    <a:pt x="4941" y="58589"/>
                    <a:pt x="4995" y="58709"/>
                  </a:cubicBezTo>
                  <a:cubicBezTo>
                    <a:pt x="5317" y="59309"/>
                    <a:pt x="5317" y="59309"/>
                    <a:pt x="5317" y="59309"/>
                  </a:cubicBezTo>
                  <a:cubicBezTo>
                    <a:pt x="5371" y="59429"/>
                    <a:pt x="5478" y="59609"/>
                    <a:pt x="5532" y="59729"/>
                  </a:cubicBezTo>
                  <a:cubicBezTo>
                    <a:pt x="5586" y="59789"/>
                    <a:pt x="5640" y="59849"/>
                    <a:pt x="5693" y="59969"/>
                  </a:cubicBezTo>
                  <a:cubicBezTo>
                    <a:pt x="6069" y="60570"/>
                    <a:pt x="6069" y="60570"/>
                    <a:pt x="6069" y="60570"/>
                  </a:cubicBezTo>
                  <a:cubicBezTo>
                    <a:pt x="6230" y="60750"/>
                    <a:pt x="6338" y="60990"/>
                    <a:pt x="6499" y="61170"/>
                  </a:cubicBezTo>
                  <a:cubicBezTo>
                    <a:pt x="6821" y="61590"/>
                    <a:pt x="7144" y="62011"/>
                    <a:pt x="7520" y="62371"/>
                  </a:cubicBezTo>
                  <a:cubicBezTo>
                    <a:pt x="7627" y="62551"/>
                    <a:pt x="7735" y="62671"/>
                    <a:pt x="7842" y="62791"/>
                  </a:cubicBezTo>
                  <a:cubicBezTo>
                    <a:pt x="8164" y="63151"/>
                    <a:pt x="8487" y="63511"/>
                    <a:pt x="8809" y="63811"/>
                  </a:cubicBezTo>
                  <a:cubicBezTo>
                    <a:pt x="9185" y="64172"/>
                    <a:pt x="9507" y="64472"/>
                    <a:pt x="9883" y="64772"/>
                  </a:cubicBezTo>
                  <a:cubicBezTo>
                    <a:pt x="9937" y="64832"/>
                    <a:pt x="9991" y="64892"/>
                    <a:pt x="10098" y="64952"/>
                  </a:cubicBezTo>
                  <a:cubicBezTo>
                    <a:pt x="10367" y="65192"/>
                    <a:pt x="10689" y="65432"/>
                    <a:pt x="10957" y="65672"/>
                  </a:cubicBezTo>
                  <a:cubicBezTo>
                    <a:pt x="11333" y="65912"/>
                    <a:pt x="11709" y="66213"/>
                    <a:pt x="12085" y="66453"/>
                  </a:cubicBezTo>
                  <a:cubicBezTo>
                    <a:pt x="12408" y="66693"/>
                    <a:pt x="12784" y="66933"/>
                    <a:pt x="13160" y="67173"/>
                  </a:cubicBezTo>
                  <a:cubicBezTo>
                    <a:pt x="13536" y="67413"/>
                    <a:pt x="13912" y="67653"/>
                    <a:pt x="14288" y="67893"/>
                  </a:cubicBezTo>
                  <a:cubicBezTo>
                    <a:pt x="14395" y="67893"/>
                    <a:pt x="14503" y="67953"/>
                    <a:pt x="14556" y="68014"/>
                  </a:cubicBezTo>
                  <a:cubicBezTo>
                    <a:pt x="14879" y="68194"/>
                    <a:pt x="15147" y="68314"/>
                    <a:pt x="15416" y="68494"/>
                  </a:cubicBezTo>
                  <a:cubicBezTo>
                    <a:pt x="15792" y="68674"/>
                    <a:pt x="16168" y="68914"/>
                    <a:pt x="16544" y="69094"/>
                  </a:cubicBezTo>
                  <a:cubicBezTo>
                    <a:pt x="16974" y="69274"/>
                    <a:pt x="17350" y="69454"/>
                    <a:pt x="17726" y="69634"/>
                  </a:cubicBezTo>
                  <a:cubicBezTo>
                    <a:pt x="18102" y="69814"/>
                    <a:pt x="18478" y="69994"/>
                    <a:pt x="18854" y="70115"/>
                  </a:cubicBezTo>
                  <a:cubicBezTo>
                    <a:pt x="19068" y="70235"/>
                    <a:pt x="19230" y="70295"/>
                    <a:pt x="19391" y="70355"/>
                  </a:cubicBezTo>
                  <a:cubicBezTo>
                    <a:pt x="19606" y="70475"/>
                    <a:pt x="19820" y="70535"/>
                    <a:pt x="20035" y="70595"/>
                  </a:cubicBezTo>
                  <a:cubicBezTo>
                    <a:pt x="20411" y="70775"/>
                    <a:pt x="20787" y="70955"/>
                    <a:pt x="21217" y="71075"/>
                  </a:cubicBezTo>
                  <a:cubicBezTo>
                    <a:pt x="21593" y="71195"/>
                    <a:pt x="21969" y="71375"/>
                    <a:pt x="22399" y="71495"/>
                  </a:cubicBezTo>
                  <a:cubicBezTo>
                    <a:pt x="22775" y="71615"/>
                    <a:pt x="23151" y="71795"/>
                    <a:pt x="23527" y="71915"/>
                  </a:cubicBezTo>
                  <a:cubicBezTo>
                    <a:pt x="23795" y="71975"/>
                    <a:pt x="24064" y="72096"/>
                    <a:pt x="24333" y="72156"/>
                  </a:cubicBezTo>
                  <a:cubicBezTo>
                    <a:pt x="24494" y="72216"/>
                    <a:pt x="24601" y="72276"/>
                    <a:pt x="24709" y="72276"/>
                  </a:cubicBezTo>
                  <a:cubicBezTo>
                    <a:pt x="25138" y="72396"/>
                    <a:pt x="25514" y="72516"/>
                    <a:pt x="25944" y="72636"/>
                  </a:cubicBezTo>
                  <a:cubicBezTo>
                    <a:pt x="26320" y="72756"/>
                    <a:pt x="26696" y="72876"/>
                    <a:pt x="27126" y="72996"/>
                  </a:cubicBezTo>
                  <a:cubicBezTo>
                    <a:pt x="27502" y="73116"/>
                    <a:pt x="27931" y="73236"/>
                    <a:pt x="28307" y="73356"/>
                  </a:cubicBezTo>
                  <a:cubicBezTo>
                    <a:pt x="28683" y="73416"/>
                    <a:pt x="29113" y="73536"/>
                    <a:pt x="29489" y="73656"/>
                  </a:cubicBezTo>
                  <a:cubicBezTo>
                    <a:pt x="29919" y="73716"/>
                    <a:pt x="30295" y="73836"/>
                    <a:pt x="30725" y="73956"/>
                  </a:cubicBezTo>
                  <a:cubicBezTo>
                    <a:pt x="31101" y="74017"/>
                    <a:pt x="31530" y="74137"/>
                    <a:pt x="31906" y="74197"/>
                  </a:cubicBezTo>
                  <a:cubicBezTo>
                    <a:pt x="32336" y="74317"/>
                    <a:pt x="32712" y="74377"/>
                    <a:pt x="33142" y="74497"/>
                  </a:cubicBezTo>
                  <a:cubicBezTo>
                    <a:pt x="33518" y="74557"/>
                    <a:pt x="33948" y="74677"/>
                    <a:pt x="34324" y="74737"/>
                  </a:cubicBezTo>
                  <a:cubicBezTo>
                    <a:pt x="34377" y="74737"/>
                    <a:pt x="34431" y="74797"/>
                    <a:pt x="34485" y="74797"/>
                  </a:cubicBezTo>
                  <a:cubicBezTo>
                    <a:pt x="34807" y="74857"/>
                    <a:pt x="35183" y="74917"/>
                    <a:pt x="35559" y="74977"/>
                  </a:cubicBezTo>
                  <a:cubicBezTo>
                    <a:pt x="35935" y="75037"/>
                    <a:pt x="36365" y="75157"/>
                    <a:pt x="36741" y="75217"/>
                  </a:cubicBezTo>
                  <a:cubicBezTo>
                    <a:pt x="37170" y="75277"/>
                    <a:pt x="37547" y="75397"/>
                    <a:pt x="37976" y="75457"/>
                  </a:cubicBezTo>
                  <a:cubicBezTo>
                    <a:pt x="38352" y="75517"/>
                    <a:pt x="38782" y="75577"/>
                    <a:pt x="39212" y="75637"/>
                  </a:cubicBezTo>
                  <a:cubicBezTo>
                    <a:pt x="39588" y="75757"/>
                    <a:pt x="40017" y="75817"/>
                    <a:pt x="40393" y="75877"/>
                  </a:cubicBezTo>
                  <a:cubicBezTo>
                    <a:pt x="40823" y="75937"/>
                    <a:pt x="41199" y="75997"/>
                    <a:pt x="41629" y="76058"/>
                  </a:cubicBezTo>
                  <a:cubicBezTo>
                    <a:pt x="42059" y="76118"/>
                    <a:pt x="42435" y="76178"/>
                    <a:pt x="42864" y="76238"/>
                  </a:cubicBezTo>
                  <a:cubicBezTo>
                    <a:pt x="43240" y="76298"/>
                    <a:pt x="43670" y="76358"/>
                    <a:pt x="44100" y="76418"/>
                  </a:cubicBezTo>
                  <a:cubicBezTo>
                    <a:pt x="44261" y="76478"/>
                    <a:pt x="44476" y="76478"/>
                    <a:pt x="44637" y="76538"/>
                  </a:cubicBezTo>
                  <a:cubicBezTo>
                    <a:pt x="44852" y="76538"/>
                    <a:pt x="45067" y="76598"/>
                    <a:pt x="45282" y="76598"/>
                  </a:cubicBezTo>
                  <a:cubicBezTo>
                    <a:pt x="45711" y="76658"/>
                    <a:pt x="46141" y="76718"/>
                    <a:pt x="46517" y="76778"/>
                  </a:cubicBezTo>
                  <a:cubicBezTo>
                    <a:pt x="46947" y="76838"/>
                    <a:pt x="47376" y="76898"/>
                    <a:pt x="47752" y="76898"/>
                  </a:cubicBezTo>
                  <a:cubicBezTo>
                    <a:pt x="48182" y="76958"/>
                    <a:pt x="48612" y="77018"/>
                    <a:pt x="48988" y="77078"/>
                  </a:cubicBezTo>
                  <a:cubicBezTo>
                    <a:pt x="49418" y="77138"/>
                    <a:pt x="49847" y="77138"/>
                    <a:pt x="50223" y="77198"/>
                  </a:cubicBezTo>
                  <a:cubicBezTo>
                    <a:pt x="50653" y="77258"/>
                    <a:pt x="51083" y="77258"/>
                    <a:pt x="51459" y="77318"/>
                  </a:cubicBezTo>
                  <a:cubicBezTo>
                    <a:pt x="51888" y="77378"/>
                    <a:pt x="52318" y="77438"/>
                    <a:pt x="52694" y="77438"/>
                  </a:cubicBezTo>
                  <a:cubicBezTo>
                    <a:pt x="53124" y="77498"/>
                    <a:pt x="53554" y="77498"/>
                    <a:pt x="53930" y="77558"/>
                  </a:cubicBezTo>
                  <a:cubicBezTo>
                    <a:pt x="54252" y="77558"/>
                    <a:pt x="54521" y="77618"/>
                    <a:pt x="54789" y="77618"/>
                  </a:cubicBezTo>
                  <a:cubicBezTo>
                    <a:pt x="54950" y="77618"/>
                    <a:pt x="55058" y="77678"/>
                    <a:pt x="55165" y="77678"/>
                  </a:cubicBezTo>
                  <a:cubicBezTo>
                    <a:pt x="55595" y="77678"/>
                    <a:pt x="56025" y="77738"/>
                    <a:pt x="56454" y="77738"/>
                  </a:cubicBezTo>
                  <a:cubicBezTo>
                    <a:pt x="56830" y="77798"/>
                    <a:pt x="57260" y="77798"/>
                    <a:pt x="57690" y="77858"/>
                  </a:cubicBezTo>
                  <a:cubicBezTo>
                    <a:pt x="58119" y="77858"/>
                    <a:pt x="58495" y="77918"/>
                    <a:pt x="58925" y="77918"/>
                  </a:cubicBezTo>
                  <a:cubicBezTo>
                    <a:pt x="59355" y="77978"/>
                    <a:pt x="59731" y="77978"/>
                    <a:pt x="60161" y="78039"/>
                  </a:cubicBezTo>
                  <a:cubicBezTo>
                    <a:pt x="60590" y="78039"/>
                    <a:pt x="61020" y="78099"/>
                    <a:pt x="61396" y="78099"/>
                  </a:cubicBezTo>
                  <a:cubicBezTo>
                    <a:pt x="61826" y="78099"/>
                    <a:pt x="62256" y="78159"/>
                    <a:pt x="62685" y="78159"/>
                  </a:cubicBezTo>
                  <a:cubicBezTo>
                    <a:pt x="63061" y="78219"/>
                    <a:pt x="63491" y="78219"/>
                    <a:pt x="63921" y="78219"/>
                  </a:cubicBezTo>
                  <a:cubicBezTo>
                    <a:pt x="64350" y="78279"/>
                    <a:pt x="64726" y="78279"/>
                    <a:pt x="65156" y="78339"/>
                  </a:cubicBezTo>
                  <a:cubicBezTo>
                    <a:pt x="65586" y="78339"/>
                    <a:pt x="66016" y="78339"/>
                    <a:pt x="66392" y="78399"/>
                  </a:cubicBezTo>
                  <a:cubicBezTo>
                    <a:pt x="66821" y="78399"/>
                    <a:pt x="67251" y="78459"/>
                    <a:pt x="67681" y="78459"/>
                  </a:cubicBezTo>
                  <a:cubicBezTo>
                    <a:pt x="68057" y="78459"/>
                    <a:pt x="68487" y="78519"/>
                    <a:pt x="68916" y="78519"/>
                  </a:cubicBezTo>
                  <a:cubicBezTo>
                    <a:pt x="69346" y="78579"/>
                    <a:pt x="69722" y="78579"/>
                    <a:pt x="70152" y="78639"/>
                  </a:cubicBezTo>
                  <a:cubicBezTo>
                    <a:pt x="70581" y="78639"/>
                    <a:pt x="71011" y="78639"/>
                    <a:pt x="71387" y="78699"/>
                  </a:cubicBezTo>
                  <a:cubicBezTo>
                    <a:pt x="71817" y="78699"/>
                    <a:pt x="72247" y="78759"/>
                    <a:pt x="72676" y="78759"/>
                  </a:cubicBezTo>
                  <a:cubicBezTo>
                    <a:pt x="73052" y="78819"/>
                    <a:pt x="73482" y="78819"/>
                    <a:pt x="73912" y="78819"/>
                  </a:cubicBezTo>
                  <a:cubicBezTo>
                    <a:pt x="74180" y="78879"/>
                    <a:pt x="74449" y="78879"/>
                    <a:pt x="74717" y="78879"/>
                  </a:cubicBezTo>
                  <a:cubicBezTo>
                    <a:pt x="74879" y="78939"/>
                    <a:pt x="74986" y="78939"/>
                    <a:pt x="75147" y="78939"/>
                  </a:cubicBezTo>
                  <a:cubicBezTo>
                    <a:pt x="75577" y="78939"/>
                    <a:pt x="75953" y="78999"/>
                    <a:pt x="76383" y="78999"/>
                  </a:cubicBezTo>
                  <a:cubicBezTo>
                    <a:pt x="76812" y="79059"/>
                    <a:pt x="77188" y="79119"/>
                    <a:pt x="77618" y="79119"/>
                  </a:cubicBezTo>
                  <a:cubicBezTo>
                    <a:pt x="78048" y="79179"/>
                    <a:pt x="78478" y="79179"/>
                    <a:pt x="78854" y="79239"/>
                  </a:cubicBezTo>
                  <a:cubicBezTo>
                    <a:pt x="79283" y="79239"/>
                    <a:pt x="79713" y="79299"/>
                    <a:pt x="80089" y="79359"/>
                  </a:cubicBezTo>
                  <a:cubicBezTo>
                    <a:pt x="80519" y="79359"/>
                    <a:pt x="80948" y="79419"/>
                    <a:pt x="81324" y="79479"/>
                  </a:cubicBezTo>
                  <a:cubicBezTo>
                    <a:pt x="81754" y="79479"/>
                    <a:pt x="82184" y="79539"/>
                    <a:pt x="82614" y="79599"/>
                  </a:cubicBezTo>
                  <a:cubicBezTo>
                    <a:pt x="82990" y="79599"/>
                    <a:pt x="83419" y="79659"/>
                    <a:pt x="83849" y="79719"/>
                  </a:cubicBezTo>
                  <a:cubicBezTo>
                    <a:pt x="84010" y="79719"/>
                    <a:pt x="84225" y="79779"/>
                    <a:pt x="84440" y="79779"/>
                  </a:cubicBezTo>
                  <a:cubicBezTo>
                    <a:pt x="84655" y="79779"/>
                    <a:pt x="84870" y="79839"/>
                    <a:pt x="85031" y="79839"/>
                  </a:cubicBezTo>
                  <a:cubicBezTo>
                    <a:pt x="85461" y="79899"/>
                    <a:pt x="85890" y="79959"/>
                    <a:pt x="86266" y="80020"/>
                  </a:cubicBezTo>
                  <a:cubicBezTo>
                    <a:pt x="86696" y="80080"/>
                    <a:pt x="87126" y="80140"/>
                    <a:pt x="87502" y="80200"/>
                  </a:cubicBezTo>
                  <a:cubicBezTo>
                    <a:pt x="87931" y="80260"/>
                    <a:pt x="88307" y="80320"/>
                    <a:pt x="88737" y="80380"/>
                  </a:cubicBezTo>
                  <a:cubicBezTo>
                    <a:pt x="88898" y="80380"/>
                    <a:pt x="89059" y="80380"/>
                    <a:pt x="89167" y="80440"/>
                  </a:cubicBezTo>
                  <a:cubicBezTo>
                    <a:pt x="89435" y="80500"/>
                    <a:pt x="89704" y="80500"/>
                    <a:pt x="89973" y="80560"/>
                  </a:cubicBezTo>
                  <a:cubicBezTo>
                    <a:pt x="90349" y="80620"/>
                    <a:pt x="90778" y="80680"/>
                    <a:pt x="91154" y="80800"/>
                  </a:cubicBezTo>
                  <a:cubicBezTo>
                    <a:pt x="91584" y="80860"/>
                    <a:pt x="92014" y="80920"/>
                    <a:pt x="92390" y="81040"/>
                  </a:cubicBezTo>
                  <a:cubicBezTo>
                    <a:pt x="92820" y="81100"/>
                    <a:pt x="93196" y="81220"/>
                    <a:pt x="93572" y="81280"/>
                  </a:cubicBezTo>
                  <a:cubicBezTo>
                    <a:pt x="93679" y="81340"/>
                    <a:pt x="93786" y="81340"/>
                    <a:pt x="93840" y="81340"/>
                  </a:cubicBezTo>
                  <a:cubicBezTo>
                    <a:pt x="94162" y="81400"/>
                    <a:pt x="94485" y="81520"/>
                    <a:pt x="94807" y="81580"/>
                  </a:cubicBezTo>
                  <a:cubicBezTo>
                    <a:pt x="95183" y="81700"/>
                    <a:pt x="95613" y="81820"/>
                    <a:pt x="95989" y="81880"/>
                  </a:cubicBezTo>
                  <a:cubicBezTo>
                    <a:pt x="96418" y="82001"/>
                    <a:pt x="96794" y="82121"/>
                    <a:pt x="97170" y="82241"/>
                  </a:cubicBezTo>
                  <a:cubicBezTo>
                    <a:pt x="97600" y="82361"/>
                    <a:pt x="97976" y="82481"/>
                    <a:pt x="98352" y="82661"/>
                  </a:cubicBezTo>
                  <a:cubicBezTo>
                    <a:pt x="98782" y="82781"/>
                    <a:pt x="99158" y="82901"/>
                    <a:pt x="99534" y="83081"/>
                  </a:cubicBezTo>
                  <a:cubicBezTo>
                    <a:pt x="99910" y="83201"/>
                    <a:pt x="100340" y="83381"/>
                    <a:pt x="100716" y="83501"/>
                  </a:cubicBezTo>
                  <a:cubicBezTo>
                    <a:pt x="101092" y="83681"/>
                    <a:pt x="101468" y="83861"/>
                    <a:pt x="101844" y="84042"/>
                  </a:cubicBezTo>
                  <a:cubicBezTo>
                    <a:pt x="102166" y="84162"/>
                    <a:pt x="102435" y="84282"/>
                    <a:pt x="102703" y="84402"/>
                  </a:cubicBezTo>
                  <a:cubicBezTo>
                    <a:pt x="102811" y="84462"/>
                    <a:pt x="102918" y="84522"/>
                    <a:pt x="103025" y="84582"/>
                  </a:cubicBezTo>
                  <a:cubicBezTo>
                    <a:pt x="103240" y="84702"/>
                    <a:pt x="103509" y="84822"/>
                    <a:pt x="103724" y="84942"/>
                  </a:cubicBezTo>
                  <a:cubicBezTo>
                    <a:pt x="104153" y="85182"/>
                    <a:pt x="104153" y="85182"/>
                    <a:pt x="104153" y="85182"/>
                  </a:cubicBezTo>
                  <a:cubicBezTo>
                    <a:pt x="104207" y="85242"/>
                    <a:pt x="104207" y="85242"/>
                    <a:pt x="104207" y="85242"/>
                  </a:cubicBezTo>
                  <a:cubicBezTo>
                    <a:pt x="104744" y="85542"/>
                    <a:pt x="104744" y="85542"/>
                    <a:pt x="104744" y="85542"/>
                  </a:cubicBezTo>
                  <a:cubicBezTo>
                    <a:pt x="104959" y="85722"/>
                    <a:pt x="104959" y="85722"/>
                    <a:pt x="104959" y="85722"/>
                  </a:cubicBezTo>
                  <a:cubicBezTo>
                    <a:pt x="105120" y="85782"/>
                    <a:pt x="105120" y="85782"/>
                    <a:pt x="105120" y="85782"/>
                  </a:cubicBezTo>
                  <a:cubicBezTo>
                    <a:pt x="105228" y="85842"/>
                    <a:pt x="105228" y="85842"/>
                    <a:pt x="105228" y="85842"/>
                  </a:cubicBezTo>
                  <a:cubicBezTo>
                    <a:pt x="105282" y="85902"/>
                    <a:pt x="105282" y="85902"/>
                    <a:pt x="105282" y="85902"/>
                  </a:cubicBezTo>
                  <a:cubicBezTo>
                    <a:pt x="105711" y="86203"/>
                    <a:pt x="105711" y="86203"/>
                    <a:pt x="105711" y="86203"/>
                  </a:cubicBezTo>
                  <a:cubicBezTo>
                    <a:pt x="105926" y="86323"/>
                    <a:pt x="106141" y="86443"/>
                    <a:pt x="106356" y="86623"/>
                  </a:cubicBezTo>
                  <a:cubicBezTo>
                    <a:pt x="106463" y="86683"/>
                    <a:pt x="106571" y="86743"/>
                    <a:pt x="106678" y="86803"/>
                  </a:cubicBezTo>
                  <a:cubicBezTo>
                    <a:pt x="106947" y="86983"/>
                    <a:pt x="106947" y="86983"/>
                    <a:pt x="106947" y="86983"/>
                  </a:cubicBezTo>
                  <a:cubicBezTo>
                    <a:pt x="107162" y="87163"/>
                    <a:pt x="107162" y="87163"/>
                    <a:pt x="107162" y="87163"/>
                  </a:cubicBezTo>
                  <a:cubicBezTo>
                    <a:pt x="107484" y="87403"/>
                    <a:pt x="107484" y="87403"/>
                    <a:pt x="107484" y="87403"/>
                  </a:cubicBezTo>
                  <a:cubicBezTo>
                    <a:pt x="107645" y="87523"/>
                    <a:pt x="107645" y="87523"/>
                    <a:pt x="107645" y="87523"/>
                  </a:cubicBezTo>
                  <a:cubicBezTo>
                    <a:pt x="107967" y="87763"/>
                    <a:pt x="108236" y="87943"/>
                    <a:pt x="108558" y="88184"/>
                  </a:cubicBezTo>
                  <a:cubicBezTo>
                    <a:pt x="108558" y="88184"/>
                    <a:pt x="108558" y="88184"/>
                    <a:pt x="108558" y="88184"/>
                  </a:cubicBezTo>
                  <a:cubicBezTo>
                    <a:pt x="108880" y="88424"/>
                    <a:pt x="109203" y="88664"/>
                    <a:pt x="109471" y="88964"/>
                  </a:cubicBezTo>
                  <a:cubicBezTo>
                    <a:pt x="109525" y="88964"/>
                    <a:pt x="109579" y="89024"/>
                    <a:pt x="109632" y="89084"/>
                  </a:cubicBezTo>
                  <a:cubicBezTo>
                    <a:pt x="109901" y="89264"/>
                    <a:pt x="110116" y="89444"/>
                    <a:pt x="110384" y="89684"/>
                  </a:cubicBezTo>
                  <a:cubicBezTo>
                    <a:pt x="110492" y="89804"/>
                    <a:pt x="110599" y="89924"/>
                    <a:pt x="110707" y="89984"/>
                  </a:cubicBezTo>
                  <a:cubicBezTo>
                    <a:pt x="110868" y="90165"/>
                    <a:pt x="111029" y="90345"/>
                    <a:pt x="111244" y="90465"/>
                  </a:cubicBezTo>
                  <a:cubicBezTo>
                    <a:pt x="111351" y="90585"/>
                    <a:pt x="111512" y="90765"/>
                    <a:pt x="111620" y="90885"/>
                  </a:cubicBezTo>
                  <a:cubicBezTo>
                    <a:pt x="111781" y="91005"/>
                    <a:pt x="111781" y="91005"/>
                    <a:pt x="111781" y="91005"/>
                  </a:cubicBezTo>
                  <a:cubicBezTo>
                    <a:pt x="112050" y="91305"/>
                    <a:pt x="112050" y="91305"/>
                    <a:pt x="112050" y="91305"/>
                  </a:cubicBezTo>
                  <a:cubicBezTo>
                    <a:pt x="112264" y="91545"/>
                    <a:pt x="112533" y="91785"/>
                    <a:pt x="112748" y="92026"/>
                  </a:cubicBezTo>
                  <a:cubicBezTo>
                    <a:pt x="112963" y="92266"/>
                    <a:pt x="113178" y="92566"/>
                    <a:pt x="113393" y="92806"/>
                  </a:cubicBezTo>
                  <a:cubicBezTo>
                    <a:pt x="113661" y="93106"/>
                    <a:pt x="113661" y="93106"/>
                    <a:pt x="113661" y="93106"/>
                  </a:cubicBezTo>
                  <a:cubicBezTo>
                    <a:pt x="113769" y="93226"/>
                    <a:pt x="113769" y="93226"/>
                    <a:pt x="113769" y="93226"/>
                  </a:cubicBezTo>
                  <a:cubicBezTo>
                    <a:pt x="113876" y="93406"/>
                    <a:pt x="113983" y="93526"/>
                    <a:pt x="114091" y="93706"/>
                  </a:cubicBezTo>
                  <a:cubicBezTo>
                    <a:pt x="114306" y="93946"/>
                    <a:pt x="114467" y="94187"/>
                    <a:pt x="114682" y="94427"/>
                  </a:cubicBezTo>
                  <a:cubicBezTo>
                    <a:pt x="114682" y="94487"/>
                    <a:pt x="114735" y="94547"/>
                    <a:pt x="114789" y="94667"/>
                  </a:cubicBezTo>
                  <a:cubicBezTo>
                    <a:pt x="115004" y="94967"/>
                    <a:pt x="115219" y="95267"/>
                    <a:pt x="115434" y="95627"/>
                  </a:cubicBezTo>
                  <a:cubicBezTo>
                    <a:pt x="115595" y="95927"/>
                    <a:pt x="115595" y="95927"/>
                    <a:pt x="115595" y="95927"/>
                  </a:cubicBezTo>
                  <a:cubicBezTo>
                    <a:pt x="115756" y="96108"/>
                    <a:pt x="115756" y="96108"/>
                    <a:pt x="115756" y="96108"/>
                  </a:cubicBezTo>
                  <a:cubicBezTo>
                    <a:pt x="115810" y="96288"/>
                    <a:pt x="115917" y="96468"/>
                    <a:pt x="116025" y="96648"/>
                  </a:cubicBezTo>
                  <a:cubicBezTo>
                    <a:pt x="116186" y="96948"/>
                    <a:pt x="116347" y="97248"/>
                    <a:pt x="116508" y="97608"/>
                  </a:cubicBezTo>
                  <a:cubicBezTo>
                    <a:pt x="116562" y="97608"/>
                    <a:pt x="116562" y="97608"/>
                    <a:pt x="116562" y="97668"/>
                  </a:cubicBezTo>
                  <a:cubicBezTo>
                    <a:pt x="116723" y="98029"/>
                    <a:pt x="116884" y="98389"/>
                    <a:pt x="117045" y="98689"/>
                  </a:cubicBezTo>
                  <a:cubicBezTo>
                    <a:pt x="117153" y="98989"/>
                    <a:pt x="117260" y="99289"/>
                    <a:pt x="117367" y="99529"/>
                  </a:cubicBezTo>
                  <a:cubicBezTo>
                    <a:pt x="117421" y="99649"/>
                    <a:pt x="117421" y="99709"/>
                    <a:pt x="117475" y="99769"/>
                  </a:cubicBezTo>
                  <a:cubicBezTo>
                    <a:pt x="117582" y="100190"/>
                    <a:pt x="117743" y="100550"/>
                    <a:pt x="117851" y="100910"/>
                  </a:cubicBezTo>
                  <a:cubicBezTo>
                    <a:pt x="117958" y="101210"/>
                    <a:pt x="118066" y="101570"/>
                    <a:pt x="118119" y="101930"/>
                  </a:cubicBezTo>
                  <a:cubicBezTo>
                    <a:pt x="118173" y="101930"/>
                    <a:pt x="118173" y="101990"/>
                    <a:pt x="118173" y="101990"/>
                  </a:cubicBezTo>
                  <a:cubicBezTo>
                    <a:pt x="118281" y="102411"/>
                    <a:pt x="118334" y="102771"/>
                    <a:pt x="118442" y="103131"/>
                  </a:cubicBezTo>
                  <a:cubicBezTo>
                    <a:pt x="118442" y="103371"/>
                    <a:pt x="118495" y="103551"/>
                    <a:pt x="118549" y="103731"/>
                  </a:cubicBezTo>
                  <a:cubicBezTo>
                    <a:pt x="118603" y="104272"/>
                    <a:pt x="118603" y="104272"/>
                    <a:pt x="118603" y="104272"/>
                  </a:cubicBezTo>
                  <a:cubicBezTo>
                    <a:pt x="118710" y="104872"/>
                    <a:pt x="118710" y="104872"/>
                    <a:pt x="118710" y="104872"/>
                  </a:cubicBezTo>
                  <a:cubicBezTo>
                    <a:pt x="118764" y="105052"/>
                    <a:pt x="118764" y="105052"/>
                    <a:pt x="118764" y="105052"/>
                  </a:cubicBezTo>
                  <a:cubicBezTo>
                    <a:pt x="118764" y="105172"/>
                    <a:pt x="118764" y="105172"/>
                    <a:pt x="118764" y="105172"/>
                  </a:cubicBezTo>
                  <a:cubicBezTo>
                    <a:pt x="118764" y="105472"/>
                    <a:pt x="118764" y="105472"/>
                    <a:pt x="118764" y="105472"/>
                  </a:cubicBezTo>
                  <a:cubicBezTo>
                    <a:pt x="118818" y="105832"/>
                    <a:pt x="118818" y="106193"/>
                    <a:pt x="118871" y="106613"/>
                  </a:cubicBezTo>
                  <a:cubicBezTo>
                    <a:pt x="118925" y="106973"/>
                    <a:pt x="118871" y="107393"/>
                    <a:pt x="118925" y="107753"/>
                  </a:cubicBezTo>
                  <a:cubicBezTo>
                    <a:pt x="118925" y="108354"/>
                    <a:pt x="118925" y="108354"/>
                    <a:pt x="118925" y="108354"/>
                  </a:cubicBezTo>
                  <a:cubicBezTo>
                    <a:pt x="118925" y="108894"/>
                    <a:pt x="118925" y="108894"/>
                    <a:pt x="118925" y="108894"/>
                  </a:cubicBezTo>
                  <a:cubicBezTo>
                    <a:pt x="118871" y="109254"/>
                    <a:pt x="118871" y="109674"/>
                    <a:pt x="118871" y="110035"/>
                  </a:cubicBezTo>
                  <a:cubicBezTo>
                    <a:pt x="118818" y="110275"/>
                    <a:pt x="118818" y="110575"/>
                    <a:pt x="118764" y="110815"/>
                  </a:cubicBezTo>
                  <a:cubicBezTo>
                    <a:pt x="118764" y="111295"/>
                    <a:pt x="118710" y="111835"/>
                    <a:pt x="118603" y="112316"/>
                  </a:cubicBezTo>
                  <a:cubicBezTo>
                    <a:pt x="118549" y="112676"/>
                    <a:pt x="118549" y="113036"/>
                    <a:pt x="118442" y="113396"/>
                  </a:cubicBezTo>
                  <a:cubicBezTo>
                    <a:pt x="118388" y="113816"/>
                    <a:pt x="118334" y="114177"/>
                    <a:pt x="118227" y="114537"/>
                  </a:cubicBezTo>
                  <a:cubicBezTo>
                    <a:pt x="118173" y="114897"/>
                    <a:pt x="118066" y="115257"/>
                    <a:pt x="118012" y="115617"/>
                  </a:cubicBezTo>
                  <a:cubicBezTo>
                    <a:pt x="117905" y="115977"/>
                    <a:pt x="117851" y="116338"/>
                    <a:pt x="117743" y="116698"/>
                  </a:cubicBezTo>
                  <a:cubicBezTo>
                    <a:pt x="117636" y="117058"/>
                    <a:pt x="117529" y="117418"/>
                    <a:pt x="117421" y="117778"/>
                  </a:cubicBezTo>
                  <a:cubicBezTo>
                    <a:pt x="117314" y="118319"/>
                    <a:pt x="117314" y="118319"/>
                    <a:pt x="117314" y="118319"/>
                  </a:cubicBezTo>
                  <a:cubicBezTo>
                    <a:pt x="117153" y="118799"/>
                    <a:pt x="117153" y="118799"/>
                    <a:pt x="117153" y="118799"/>
                  </a:cubicBezTo>
                  <a:cubicBezTo>
                    <a:pt x="117099" y="118919"/>
                    <a:pt x="117099" y="118979"/>
                    <a:pt x="117045" y="119099"/>
                  </a:cubicBezTo>
                  <a:cubicBezTo>
                    <a:pt x="116938" y="119339"/>
                    <a:pt x="116884" y="119579"/>
                    <a:pt x="116777" y="119879"/>
                  </a:cubicBezTo>
                  <a:cubicBezTo>
                    <a:pt x="116777" y="119939"/>
                    <a:pt x="116777" y="119939"/>
                    <a:pt x="116723" y="120000"/>
                  </a:cubicBezTo>
                  <a:cubicBezTo>
                    <a:pt x="118012" y="120000"/>
                    <a:pt x="118012" y="120000"/>
                    <a:pt x="118012" y="120000"/>
                  </a:cubicBezTo>
                  <a:cubicBezTo>
                    <a:pt x="118066" y="119819"/>
                    <a:pt x="118119" y="119579"/>
                    <a:pt x="118173" y="119399"/>
                  </a:cubicBezTo>
                  <a:lnTo>
                    <a:pt x="118388" y="1188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968375" y="3740150"/>
              <a:ext cx="146100" cy="47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263" y="109090"/>
                  </a:moveTo>
                  <a:cubicBezTo>
                    <a:pt x="101052" y="107165"/>
                    <a:pt x="94736" y="104598"/>
                    <a:pt x="90526" y="102673"/>
                  </a:cubicBezTo>
                  <a:cubicBezTo>
                    <a:pt x="86315" y="100106"/>
                    <a:pt x="82105" y="98181"/>
                    <a:pt x="77894" y="95614"/>
                  </a:cubicBezTo>
                  <a:cubicBezTo>
                    <a:pt x="77894" y="94973"/>
                    <a:pt x="75789" y="94973"/>
                    <a:pt x="75789" y="94331"/>
                  </a:cubicBezTo>
                  <a:cubicBezTo>
                    <a:pt x="75789" y="94331"/>
                    <a:pt x="75789" y="94331"/>
                    <a:pt x="75789" y="93689"/>
                  </a:cubicBezTo>
                  <a:cubicBezTo>
                    <a:pt x="71578" y="91764"/>
                    <a:pt x="67368" y="89839"/>
                    <a:pt x="65263" y="87272"/>
                  </a:cubicBezTo>
                  <a:cubicBezTo>
                    <a:pt x="61052" y="84705"/>
                    <a:pt x="58947" y="82780"/>
                    <a:pt x="56842" y="80213"/>
                  </a:cubicBezTo>
                  <a:cubicBezTo>
                    <a:pt x="54736" y="78930"/>
                    <a:pt x="54736" y="78288"/>
                    <a:pt x="54736" y="77647"/>
                  </a:cubicBezTo>
                  <a:cubicBezTo>
                    <a:pt x="52631" y="75721"/>
                    <a:pt x="50526" y="74438"/>
                    <a:pt x="48421" y="72513"/>
                  </a:cubicBezTo>
                  <a:cubicBezTo>
                    <a:pt x="48421" y="71229"/>
                    <a:pt x="48421" y="70588"/>
                    <a:pt x="46315" y="69304"/>
                  </a:cubicBezTo>
                  <a:cubicBezTo>
                    <a:pt x="46315" y="68021"/>
                    <a:pt x="44210" y="66737"/>
                    <a:pt x="44210" y="65454"/>
                  </a:cubicBezTo>
                  <a:cubicBezTo>
                    <a:pt x="44210" y="65454"/>
                    <a:pt x="44210" y="64812"/>
                    <a:pt x="44210" y="64812"/>
                  </a:cubicBezTo>
                  <a:cubicBezTo>
                    <a:pt x="40000" y="59679"/>
                    <a:pt x="37894" y="54545"/>
                    <a:pt x="37894" y="50053"/>
                  </a:cubicBezTo>
                  <a:cubicBezTo>
                    <a:pt x="35789" y="44278"/>
                    <a:pt x="35789" y="38502"/>
                    <a:pt x="37894" y="32727"/>
                  </a:cubicBezTo>
                  <a:cubicBezTo>
                    <a:pt x="42105" y="21818"/>
                    <a:pt x="52631" y="10909"/>
                    <a:pt x="69473" y="0"/>
                  </a:cubicBezTo>
                  <a:cubicBezTo>
                    <a:pt x="56842" y="0"/>
                    <a:pt x="56842" y="0"/>
                    <a:pt x="56842" y="0"/>
                  </a:cubicBezTo>
                  <a:cubicBezTo>
                    <a:pt x="52631" y="0"/>
                    <a:pt x="52631" y="0"/>
                    <a:pt x="52631" y="0"/>
                  </a:cubicBezTo>
                  <a:cubicBezTo>
                    <a:pt x="37894" y="0"/>
                    <a:pt x="37894" y="0"/>
                    <a:pt x="37894" y="0"/>
                  </a:cubicBezTo>
                  <a:cubicBezTo>
                    <a:pt x="29473" y="0"/>
                    <a:pt x="29473" y="0"/>
                    <a:pt x="29473" y="0"/>
                  </a:cubicBezTo>
                  <a:cubicBezTo>
                    <a:pt x="16842" y="10267"/>
                    <a:pt x="6315" y="20534"/>
                    <a:pt x="4210" y="31443"/>
                  </a:cubicBezTo>
                  <a:cubicBezTo>
                    <a:pt x="2105" y="36577"/>
                    <a:pt x="0" y="41711"/>
                    <a:pt x="2105" y="46844"/>
                  </a:cubicBezTo>
                  <a:cubicBezTo>
                    <a:pt x="2105" y="51336"/>
                    <a:pt x="4210" y="56470"/>
                    <a:pt x="6315" y="60962"/>
                  </a:cubicBezTo>
                  <a:cubicBezTo>
                    <a:pt x="6315" y="62245"/>
                    <a:pt x="6315" y="62887"/>
                    <a:pt x="6315" y="64171"/>
                  </a:cubicBezTo>
                  <a:cubicBezTo>
                    <a:pt x="8421" y="64812"/>
                    <a:pt x="8421" y="66096"/>
                    <a:pt x="8421" y="66737"/>
                  </a:cubicBezTo>
                  <a:cubicBezTo>
                    <a:pt x="10526" y="69304"/>
                    <a:pt x="12631" y="72513"/>
                    <a:pt x="14736" y="75080"/>
                  </a:cubicBezTo>
                  <a:cubicBezTo>
                    <a:pt x="14736" y="75721"/>
                    <a:pt x="16842" y="75721"/>
                    <a:pt x="16842" y="76363"/>
                  </a:cubicBezTo>
                  <a:cubicBezTo>
                    <a:pt x="18947" y="78930"/>
                    <a:pt x="21052" y="81497"/>
                    <a:pt x="23157" y="83422"/>
                  </a:cubicBezTo>
                  <a:cubicBezTo>
                    <a:pt x="25263" y="84705"/>
                    <a:pt x="25263" y="85989"/>
                    <a:pt x="27368" y="87272"/>
                  </a:cubicBezTo>
                  <a:cubicBezTo>
                    <a:pt x="29473" y="87914"/>
                    <a:pt x="29473" y="89197"/>
                    <a:pt x="31578" y="89839"/>
                  </a:cubicBezTo>
                  <a:cubicBezTo>
                    <a:pt x="33684" y="91764"/>
                    <a:pt x="35789" y="94331"/>
                    <a:pt x="40000" y="96256"/>
                  </a:cubicBezTo>
                  <a:cubicBezTo>
                    <a:pt x="40000" y="96898"/>
                    <a:pt x="42105" y="97540"/>
                    <a:pt x="44210" y="98823"/>
                  </a:cubicBezTo>
                  <a:cubicBezTo>
                    <a:pt x="46315" y="100106"/>
                    <a:pt x="48421" y="102032"/>
                    <a:pt x="52631" y="103957"/>
                  </a:cubicBezTo>
                  <a:cubicBezTo>
                    <a:pt x="56842" y="105882"/>
                    <a:pt x="58947" y="107807"/>
                    <a:pt x="63157" y="109732"/>
                  </a:cubicBezTo>
                  <a:cubicBezTo>
                    <a:pt x="65263" y="109732"/>
                    <a:pt x="65263" y="110374"/>
                    <a:pt x="65263" y="110374"/>
                  </a:cubicBezTo>
                  <a:cubicBezTo>
                    <a:pt x="71578" y="112941"/>
                    <a:pt x="75789" y="114866"/>
                    <a:pt x="80000" y="116791"/>
                  </a:cubicBezTo>
                  <a:cubicBezTo>
                    <a:pt x="82105" y="117433"/>
                    <a:pt x="86315" y="118716"/>
                    <a:pt x="88421" y="120000"/>
                  </a:cubicBezTo>
                  <a:cubicBezTo>
                    <a:pt x="92631" y="119358"/>
                    <a:pt x="94736" y="118716"/>
                    <a:pt x="98947" y="118074"/>
                  </a:cubicBezTo>
                  <a:cubicBezTo>
                    <a:pt x="101052" y="118074"/>
                    <a:pt x="103157" y="117433"/>
                    <a:pt x="105263" y="116791"/>
                  </a:cubicBezTo>
                  <a:cubicBezTo>
                    <a:pt x="109473" y="116149"/>
                    <a:pt x="115789" y="115508"/>
                    <a:pt x="119999" y="114866"/>
                  </a:cubicBezTo>
                  <a:cubicBezTo>
                    <a:pt x="115789" y="113582"/>
                    <a:pt x="113684" y="112299"/>
                    <a:pt x="109473" y="111016"/>
                  </a:cubicBezTo>
                  <a:cubicBezTo>
                    <a:pt x="109473" y="110374"/>
                    <a:pt x="107368" y="109732"/>
                    <a:pt x="105263" y="1090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19187" y="3303587"/>
              <a:ext cx="453900" cy="26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608" y="74716"/>
                  </a:moveTo>
                  <a:cubicBezTo>
                    <a:pt x="51620" y="72452"/>
                    <a:pt x="53631" y="70188"/>
                    <a:pt x="55642" y="67924"/>
                  </a:cubicBezTo>
                  <a:cubicBezTo>
                    <a:pt x="56312" y="67924"/>
                    <a:pt x="56312" y="67924"/>
                    <a:pt x="56983" y="66792"/>
                  </a:cubicBezTo>
                  <a:cubicBezTo>
                    <a:pt x="58994" y="64528"/>
                    <a:pt x="61675" y="62264"/>
                    <a:pt x="63687" y="60000"/>
                  </a:cubicBezTo>
                  <a:cubicBezTo>
                    <a:pt x="66368" y="57735"/>
                    <a:pt x="68379" y="55471"/>
                    <a:pt x="71061" y="53207"/>
                  </a:cubicBezTo>
                  <a:cubicBezTo>
                    <a:pt x="71731" y="52075"/>
                    <a:pt x="72402" y="50943"/>
                    <a:pt x="73743" y="50943"/>
                  </a:cubicBezTo>
                  <a:cubicBezTo>
                    <a:pt x="75083" y="48679"/>
                    <a:pt x="76424" y="47547"/>
                    <a:pt x="77765" y="46415"/>
                  </a:cubicBezTo>
                  <a:cubicBezTo>
                    <a:pt x="80446" y="44150"/>
                    <a:pt x="82458" y="41886"/>
                    <a:pt x="85139" y="39622"/>
                  </a:cubicBezTo>
                  <a:cubicBezTo>
                    <a:pt x="87150" y="38490"/>
                    <a:pt x="89162" y="36226"/>
                    <a:pt x="90502" y="35094"/>
                  </a:cubicBezTo>
                  <a:cubicBezTo>
                    <a:pt x="91173" y="35094"/>
                    <a:pt x="91173" y="33962"/>
                    <a:pt x="91843" y="33962"/>
                  </a:cubicBezTo>
                  <a:cubicBezTo>
                    <a:pt x="93854" y="31698"/>
                    <a:pt x="96536" y="30566"/>
                    <a:pt x="98547" y="28301"/>
                  </a:cubicBezTo>
                  <a:cubicBezTo>
                    <a:pt x="99888" y="27169"/>
                    <a:pt x="101229" y="26037"/>
                    <a:pt x="102569" y="24905"/>
                  </a:cubicBezTo>
                  <a:cubicBezTo>
                    <a:pt x="103910" y="23773"/>
                    <a:pt x="104581" y="23773"/>
                    <a:pt x="105251" y="22641"/>
                  </a:cubicBezTo>
                  <a:cubicBezTo>
                    <a:pt x="106592" y="22641"/>
                    <a:pt x="107262" y="21509"/>
                    <a:pt x="107932" y="20377"/>
                  </a:cubicBezTo>
                  <a:cubicBezTo>
                    <a:pt x="109273" y="19245"/>
                    <a:pt x="110614" y="18113"/>
                    <a:pt x="112625" y="16981"/>
                  </a:cubicBezTo>
                  <a:cubicBezTo>
                    <a:pt x="114636" y="15849"/>
                    <a:pt x="116648" y="13584"/>
                    <a:pt x="119329" y="12452"/>
                  </a:cubicBezTo>
                  <a:cubicBezTo>
                    <a:pt x="119329" y="12452"/>
                    <a:pt x="120000" y="11320"/>
                    <a:pt x="120000" y="11320"/>
                  </a:cubicBezTo>
                  <a:cubicBezTo>
                    <a:pt x="120000" y="11320"/>
                    <a:pt x="119329" y="10188"/>
                    <a:pt x="119329" y="10188"/>
                  </a:cubicBezTo>
                  <a:cubicBezTo>
                    <a:pt x="117988" y="7924"/>
                    <a:pt x="118659" y="9056"/>
                    <a:pt x="115977" y="5660"/>
                  </a:cubicBezTo>
                  <a:cubicBezTo>
                    <a:pt x="115307" y="5660"/>
                    <a:pt x="114636" y="4528"/>
                    <a:pt x="113966" y="4528"/>
                  </a:cubicBezTo>
                  <a:cubicBezTo>
                    <a:pt x="113296" y="3396"/>
                    <a:pt x="111955" y="2264"/>
                    <a:pt x="110614" y="1132"/>
                  </a:cubicBezTo>
                  <a:cubicBezTo>
                    <a:pt x="109944" y="1132"/>
                    <a:pt x="109273" y="1132"/>
                    <a:pt x="108603" y="0"/>
                  </a:cubicBezTo>
                  <a:cubicBezTo>
                    <a:pt x="108603" y="0"/>
                    <a:pt x="107932" y="0"/>
                    <a:pt x="107932" y="0"/>
                  </a:cubicBezTo>
                  <a:cubicBezTo>
                    <a:pt x="105921" y="1132"/>
                    <a:pt x="103910" y="2264"/>
                    <a:pt x="101899" y="3396"/>
                  </a:cubicBezTo>
                  <a:cubicBezTo>
                    <a:pt x="100558" y="4528"/>
                    <a:pt x="99217" y="5660"/>
                    <a:pt x="97877" y="6792"/>
                  </a:cubicBezTo>
                  <a:cubicBezTo>
                    <a:pt x="97206" y="7924"/>
                    <a:pt x="95865" y="9056"/>
                    <a:pt x="95195" y="9056"/>
                  </a:cubicBezTo>
                  <a:cubicBezTo>
                    <a:pt x="95195" y="9056"/>
                    <a:pt x="94525" y="10188"/>
                    <a:pt x="94525" y="10188"/>
                  </a:cubicBezTo>
                  <a:cubicBezTo>
                    <a:pt x="92513" y="11320"/>
                    <a:pt x="90502" y="13584"/>
                    <a:pt x="88491" y="14716"/>
                  </a:cubicBezTo>
                  <a:cubicBezTo>
                    <a:pt x="85810" y="16981"/>
                    <a:pt x="83798" y="19245"/>
                    <a:pt x="81787" y="20377"/>
                  </a:cubicBezTo>
                  <a:cubicBezTo>
                    <a:pt x="79776" y="22641"/>
                    <a:pt x="78435" y="23773"/>
                    <a:pt x="77094" y="24905"/>
                  </a:cubicBezTo>
                  <a:cubicBezTo>
                    <a:pt x="76424" y="26037"/>
                    <a:pt x="75754" y="26037"/>
                    <a:pt x="74413" y="27169"/>
                  </a:cubicBezTo>
                  <a:cubicBezTo>
                    <a:pt x="72402" y="29433"/>
                    <a:pt x="69720" y="31698"/>
                    <a:pt x="67709" y="33962"/>
                  </a:cubicBezTo>
                  <a:cubicBezTo>
                    <a:pt x="65027" y="36226"/>
                    <a:pt x="63016" y="38490"/>
                    <a:pt x="60335" y="40754"/>
                  </a:cubicBezTo>
                  <a:cubicBezTo>
                    <a:pt x="60335" y="40754"/>
                    <a:pt x="59664" y="40754"/>
                    <a:pt x="59664" y="41886"/>
                  </a:cubicBezTo>
                  <a:cubicBezTo>
                    <a:pt x="57653" y="44150"/>
                    <a:pt x="55642" y="45283"/>
                    <a:pt x="53631" y="47547"/>
                  </a:cubicBezTo>
                  <a:cubicBezTo>
                    <a:pt x="50949" y="49811"/>
                    <a:pt x="48938" y="53207"/>
                    <a:pt x="46256" y="55471"/>
                  </a:cubicBezTo>
                  <a:cubicBezTo>
                    <a:pt x="44916" y="57735"/>
                    <a:pt x="42905" y="58867"/>
                    <a:pt x="41564" y="61132"/>
                  </a:cubicBezTo>
                  <a:cubicBezTo>
                    <a:pt x="40893" y="62264"/>
                    <a:pt x="40223" y="62264"/>
                    <a:pt x="39553" y="63396"/>
                  </a:cubicBezTo>
                  <a:cubicBezTo>
                    <a:pt x="36871" y="66792"/>
                    <a:pt x="34189" y="69056"/>
                    <a:pt x="32178" y="72452"/>
                  </a:cubicBezTo>
                  <a:cubicBezTo>
                    <a:pt x="29497" y="75849"/>
                    <a:pt x="26815" y="78113"/>
                    <a:pt x="24804" y="81509"/>
                  </a:cubicBezTo>
                  <a:cubicBezTo>
                    <a:pt x="24804" y="81509"/>
                    <a:pt x="24804" y="81509"/>
                    <a:pt x="24134" y="81509"/>
                  </a:cubicBezTo>
                  <a:cubicBezTo>
                    <a:pt x="24134" y="82641"/>
                    <a:pt x="23463" y="82641"/>
                    <a:pt x="23463" y="83773"/>
                  </a:cubicBezTo>
                  <a:cubicBezTo>
                    <a:pt x="21452" y="86037"/>
                    <a:pt x="18770" y="89433"/>
                    <a:pt x="16759" y="92830"/>
                  </a:cubicBezTo>
                  <a:cubicBezTo>
                    <a:pt x="14748" y="96226"/>
                    <a:pt x="12067" y="99622"/>
                    <a:pt x="9385" y="104150"/>
                  </a:cubicBezTo>
                  <a:cubicBezTo>
                    <a:pt x="7374" y="106415"/>
                    <a:pt x="6033" y="109811"/>
                    <a:pt x="4022" y="112075"/>
                  </a:cubicBezTo>
                  <a:cubicBezTo>
                    <a:pt x="3351" y="114339"/>
                    <a:pt x="2011" y="115471"/>
                    <a:pt x="1340" y="116603"/>
                  </a:cubicBezTo>
                  <a:cubicBezTo>
                    <a:pt x="1340" y="117735"/>
                    <a:pt x="670" y="118867"/>
                    <a:pt x="0" y="118867"/>
                  </a:cubicBezTo>
                  <a:cubicBezTo>
                    <a:pt x="670" y="118867"/>
                    <a:pt x="670" y="118867"/>
                    <a:pt x="1340" y="118867"/>
                  </a:cubicBezTo>
                  <a:cubicBezTo>
                    <a:pt x="2011" y="120000"/>
                    <a:pt x="2681" y="120000"/>
                    <a:pt x="3351" y="120000"/>
                  </a:cubicBezTo>
                  <a:cubicBezTo>
                    <a:pt x="4022" y="120000"/>
                    <a:pt x="4692" y="120000"/>
                    <a:pt x="5363" y="120000"/>
                  </a:cubicBezTo>
                  <a:cubicBezTo>
                    <a:pt x="6033" y="120000"/>
                    <a:pt x="6703" y="118867"/>
                    <a:pt x="7374" y="118867"/>
                  </a:cubicBezTo>
                  <a:cubicBezTo>
                    <a:pt x="9385" y="118867"/>
                    <a:pt x="11396" y="117735"/>
                    <a:pt x="13407" y="116603"/>
                  </a:cubicBezTo>
                  <a:cubicBezTo>
                    <a:pt x="14078" y="116603"/>
                    <a:pt x="14078" y="116603"/>
                    <a:pt x="14748" y="116603"/>
                  </a:cubicBezTo>
                  <a:cubicBezTo>
                    <a:pt x="16089" y="115471"/>
                    <a:pt x="17430" y="115471"/>
                    <a:pt x="18770" y="115471"/>
                  </a:cubicBezTo>
                  <a:cubicBezTo>
                    <a:pt x="18770" y="115471"/>
                    <a:pt x="18770" y="115471"/>
                    <a:pt x="18770" y="115471"/>
                  </a:cubicBezTo>
                  <a:cubicBezTo>
                    <a:pt x="19441" y="114339"/>
                    <a:pt x="19441" y="114339"/>
                    <a:pt x="20111" y="113207"/>
                  </a:cubicBezTo>
                  <a:cubicBezTo>
                    <a:pt x="22793" y="109811"/>
                    <a:pt x="25474" y="106415"/>
                    <a:pt x="27486" y="101886"/>
                  </a:cubicBezTo>
                  <a:cubicBezTo>
                    <a:pt x="28826" y="100754"/>
                    <a:pt x="30167" y="98490"/>
                    <a:pt x="31508" y="97358"/>
                  </a:cubicBezTo>
                  <a:cubicBezTo>
                    <a:pt x="32849" y="95094"/>
                    <a:pt x="34189" y="93962"/>
                    <a:pt x="35530" y="92830"/>
                  </a:cubicBezTo>
                  <a:cubicBezTo>
                    <a:pt x="36201" y="91698"/>
                    <a:pt x="36871" y="90566"/>
                    <a:pt x="37541" y="89433"/>
                  </a:cubicBezTo>
                  <a:cubicBezTo>
                    <a:pt x="39553" y="87169"/>
                    <a:pt x="40893" y="84905"/>
                    <a:pt x="42234" y="83773"/>
                  </a:cubicBezTo>
                  <a:cubicBezTo>
                    <a:pt x="44916" y="80377"/>
                    <a:pt x="47597" y="78113"/>
                    <a:pt x="49608" y="747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38150" y="1652588"/>
              <a:ext cx="257100" cy="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554" y="16000"/>
                  </a:moveTo>
                  <a:cubicBezTo>
                    <a:pt x="104554" y="16000"/>
                    <a:pt x="103366" y="16000"/>
                    <a:pt x="102178" y="16000"/>
                  </a:cubicBezTo>
                  <a:cubicBezTo>
                    <a:pt x="98613" y="16000"/>
                    <a:pt x="95049" y="16000"/>
                    <a:pt x="91485" y="8000"/>
                  </a:cubicBezTo>
                  <a:cubicBezTo>
                    <a:pt x="87920" y="8000"/>
                    <a:pt x="84356" y="8000"/>
                    <a:pt x="80792" y="8000"/>
                  </a:cubicBezTo>
                  <a:cubicBezTo>
                    <a:pt x="80792" y="8000"/>
                    <a:pt x="79603" y="8000"/>
                    <a:pt x="78415" y="8000"/>
                  </a:cubicBezTo>
                  <a:cubicBezTo>
                    <a:pt x="76039" y="8000"/>
                    <a:pt x="73663" y="8000"/>
                    <a:pt x="70099" y="8000"/>
                  </a:cubicBezTo>
                  <a:cubicBezTo>
                    <a:pt x="66534" y="8000"/>
                    <a:pt x="62970" y="8000"/>
                    <a:pt x="59405" y="8000"/>
                  </a:cubicBezTo>
                  <a:cubicBezTo>
                    <a:pt x="57029" y="8000"/>
                    <a:pt x="54653" y="8000"/>
                    <a:pt x="51089" y="8000"/>
                  </a:cubicBezTo>
                  <a:cubicBezTo>
                    <a:pt x="51089" y="8000"/>
                    <a:pt x="49900" y="8000"/>
                    <a:pt x="48712" y="8000"/>
                  </a:cubicBezTo>
                  <a:cubicBezTo>
                    <a:pt x="45148" y="0"/>
                    <a:pt x="41584" y="0"/>
                    <a:pt x="38019" y="0"/>
                  </a:cubicBezTo>
                  <a:cubicBezTo>
                    <a:pt x="38019" y="0"/>
                    <a:pt x="36831" y="0"/>
                    <a:pt x="36831" y="0"/>
                  </a:cubicBezTo>
                  <a:cubicBezTo>
                    <a:pt x="33267" y="0"/>
                    <a:pt x="30891" y="0"/>
                    <a:pt x="27326" y="0"/>
                  </a:cubicBezTo>
                  <a:cubicBezTo>
                    <a:pt x="27326" y="0"/>
                    <a:pt x="26138" y="0"/>
                    <a:pt x="24950" y="0"/>
                  </a:cubicBezTo>
                  <a:cubicBezTo>
                    <a:pt x="22574" y="0"/>
                    <a:pt x="20198" y="0"/>
                    <a:pt x="16633" y="0"/>
                  </a:cubicBezTo>
                  <a:cubicBezTo>
                    <a:pt x="13069" y="0"/>
                    <a:pt x="9504" y="0"/>
                    <a:pt x="5940" y="0"/>
                  </a:cubicBezTo>
                  <a:cubicBezTo>
                    <a:pt x="5940" y="0"/>
                    <a:pt x="4752" y="0"/>
                    <a:pt x="3564" y="0"/>
                  </a:cubicBezTo>
                  <a:cubicBezTo>
                    <a:pt x="2376" y="32000"/>
                    <a:pt x="1188" y="64000"/>
                    <a:pt x="0" y="96000"/>
                  </a:cubicBezTo>
                  <a:cubicBezTo>
                    <a:pt x="1188" y="96000"/>
                    <a:pt x="2376" y="96000"/>
                    <a:pt x="3564" y="96000"/>
                  </a:cubicBezTo>
                  <a:cubicBezTo>
                    <a:pt x="7128" y="96000"/>
                    <a:pt x="10693" y="96000"/>
                    <a:pt x="14257" y="96000"/>
                  </a:cubicBezTo>
                  <a:cubicBezTo>
                    <a:pt x="16633" y="96000"/>
                    <a:pt x="19009" y="96000"/>
                    <a:pt x="21386" y="96000"/>
                  </a:cubicBezTo>
                  <a:cubicBezTo>
                    <a:pt x="22574" y="96000"/>
                    <a:pt x="23762" y="96000"/>
                    <a:pt x="24950" y="96000"/>
                  </a:cubicBezTo>
                  <a:cubicBezTo>
                    <a:pt x="28514" y="96000"/>
                    <a:pt x="30891" y="96000"/>
                    <a:pt x="35643" y="96000"/>
                  </a:cubicBezTo>
                  <a:cubicBezTo>
                    <a:pt x="35643" y="96000"/>
                    <a:pt x="35643" y="96000"/>
                    <a:pt x="36831" y="104000"/>
                  </a:cubicBezTo>
                  <a:cubicBezTo>
                    <a:pt x="39207" y="104000"/>
                    <a:pt x="42772" y="104000"/>
                    <a:pt x="45148" y="104000"/>
                  </a:cubicBezTo>
                  <a:cubicBezTo>
                    <a:pt x="46336" y="104000"/>
                    <a:pt x="47524" y="104000"/>
                    <a:pt x="48712" y="104000"/>
                  </a:cubicBezTo>
                  <a:cubicBezTo>
                    <a:pt x="51089" y="104000"/>
                    <a:pt x="53465" y="104000"/>
                    <a:pt x="55841" y="104000"/>
                  </a:cubicBezTo>
                  <a:cubicBezTo>
                    <a:pt x="59405" y="104000"/>
                    <a:pt x="62970" y="104000"/>
                    <a:pt x="66534" y="104000"/>
                  </a:cubicBezTo>
                  <a:cubicBezTo>
                    <a:pt x="70099" y="104000"/>
                    <a:pt x="72475" y="104000"/>
                    <a:pt x="74851" y="104000"/>
                  </a:cubicBezTo>
                  <a:cubicBezTo>
                    <a:pt x="76039" y="104000"/>
                    <a:pt x="77227" y="104000"/>
                    <a:pt x="77227" y="112000"/>
                  </a:cubicBezTo>
                  <a:cubicBezTo>
                    <a:pt x="80792" y="112000"/>
                    <a:pt x="84356" y="112000"/>
                    <a:pt x="87920" y="112000"/>
                  </a:cubicBezTo>
                  <a:cubicBezTo>
                    <a:pt x="91485" y="112000"/>
                    <a:pt x="95049" y="112000"/>
                    <a:pt x="98613" y="112000"/>
                  </a:cubicBezTo>
                  <a:cubicBezTo>
                    <a:pt x="99801" y="112000"/>
                    <a:pt x="100990" y="112000"/>
                    <a:pt x="102178" y="112000"/>
                  </a:cubicBezTo>
                  <a:cubicBezTo>
                    <a:pt x="104554" y="112000"/>
                    <a:pt x="106930" y="112000"/>
                    <a:pt x="109306" y="112000"/>
                  </a:cubicBezTo>
                  <a:cubicBezTo>
                    <a:pt x="112871" y="112000"/>
                    <a:pt x="116435" y="120000"/>
                    <a:pt x="118811" y="120000"/>
                  </a:cubicBezTo>
                  <a:cubicBezTo>
                    <a:pt x="118811" y="80000"/>
                    <a:pt x="120000" y="48000"/>
                    <a:pt x="120000" y="16000"/>
                  </a:cubicBezTo>
                  <a:cubicBezTo>
                    <a:pt x="117623" y="16000"/>
                    <a:pt x="115247" y="16000"/>
                    <a:pt x="112871" y="16000"/>
                  </a:cubicBezTo>
                  <a:cubicBezTo>
                    <a:pt x="110495" y="16000"/>
                    <a:pt x="108118" y="16000"/>
                    <a:pt x="104554" y="1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809625" y="1663700"/>
              <a:ext cx="281100" cy="5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189" y="36000"/>
                  </a:moveTo>
                  <a:cubicBezTo>
                    <a:pt x="108108" y="36000"/>
                    <a:pt x="108108" y="36000"/>
                    <a:pt x="107027" y="36000"/>
                  </a:cubicBezTo>
                  <a:cubicBezTo>
                    <a:pt x="104864" y="36000"/>
                    <a:pt x="101621" y="36000"/>
                    <a:pt x="99459" y="36000"/>
                  </a:cubicBezTo>
                  <a:cubicBezTo>
                    <a:pt x="96216" y="36000"/>
                    <a:pt x="92972" y="30000"/>
                    <a:pt x="89729" y="30000"/>
                  </a:cubicBezTo>
                  <a:cubicBezTo>
                    <a:pt x="87567" y="30000"/>
                    <a:pt x="85405" y="30000"/>
                    <a:pt x="83243" y="30000"/>
                  </a:cubicBezTo>
                  <a:cubicBezTo>
                    <a:pt x="82162" y="30000"/>
                    <a:pt x="81081" y="30000"/>
                    <a:pt x="80000" y="30000"/>
                  </a:cubicBezTo>
                  <a:cubicBezTo>
                    <a:pt x="76756" y="30000"/>
                    <a:pt x="73513" y="24000"/>
                    <a:pt x="70270" y="24000"/>
                  </a:cubicBezTo>
                  <a:cubicBezTo>
                    <a:pt x="67027" y="24000"/>
                    <a:pt x="63783" y="24000"/>
                    <a:pt x="60540" y="24000"/>
                  </a:cubicBezTo>
                  <a:cubicBezTo>
                    <a:pt x="60540" y="24000"/>
                    <a:pt x="59459" y="24000"/>
                    <a:pt x="58378" y="18000"/>
                  </a:cubicBezTo>
                  <a:cubicBezTo>
                    <a:pt x="56216" y="18000"/>
                    <a:pt x="54054" y="18000"/>
                    <a:pt x="50810" y="18000"/>
                  </a:cubicBezTo>
                  <a:cubicBezTo>
                    <a:pt x="47567" y="18000"/>
                    <a:pt x="45405" y="18000"/>
                    <a:pt x="42162" y="12000"/>
                  </a:cubicBezTo>
                  <a:cubicBezTo>
                    <a:pt x="38918" y="12000"/>
                    <a:pt x="36756" y="12000"/>
                    <a:pt x="34594" y="12000"/>
                  </a:cubicBezTo>
                  <a:cubicBezTo>
                    <a:pt x="33513" y="12000"/>
                    <a:pt x="32432" y="12000"/>
                    <a:pt x="32432" y="12000"/>
                  </a:cubicBezTo>
                  <a:cubicBezTo>
                    <a:pt x="29189" y="12000"/>
                    <a:pt x="25945" y="6000"/>
                    <a:pt x="22702" y="6000"/>
                  </a:cubicBezTo>
                  <a:cubicBezTo>
                    <a:pt x="19459" y="6000"/>
                    <a:pt x="16216" y="6000"/>
                    <a:pt x="12972" y="6000"/>
                  </a:cubicBezTo>
                  <a:cubicBezTo>
                    <a:pt x="11891" y="6000"/>
                    <a:pt x="10810" y="6000"/>
                    <a:pt x="10810" y="0"/>
                  </a:cubicBezTo>
                  <a:cubicBezTo>
                    <a:pt x="8648" y="0"/>
                    <a:pt x="5405" y="0"/>
                    <a:pt x="3243" y="0"/>
                  </a:cubicBezTo>
                  <a:cubicBezTo>
                    <a:pt x="3243" y="0"/>
                    <a:pt x="3243" y="0"/>
                    <a:pt x="3243" y="0"/>
                  </a:cubicBezTo>
                  <a:cubicBezTo>
                    <a:pt x="2162" y="0"/>
                    <a:pt x="2162" y="0"/>
                    <a:pt x="1081" y="0"/>
                  </a:cubicBezTo>
                  <a:cubicBezTo>
                    <a:pt x="1081" y="24000"/>
                    <a:pt x="0" y="48000"/>
                    <a:pt x="0" y="78000"/>
                  </a:cubicBezTo>
                  <a:cubicBezTo>
                    <a:pt x="0" y="78000"/>
                    <a:pt x="0" y="78000"/>
                    <a:pt x="0" y="78000"/>
                  </a:cubicBezTo>
                  <a:cubicBezTo>
                    <a:pt x="1081" y="78000"/>
                    <a:pt x="2162" y="78000"/>
                    <a:pt x="2162" y="78000"/>
                  </a:cubicBezTo>
                  <a:cubicBezTo>
                    <a:pt x="4324" y="78000"/>
                    <a:pt x="5405" y="78000"/>
                    <a:pt x="7567" y="78000"/>
                  </a:cubicBezTo>
                  <a:cubicBezTo>
                    <a:pt x="7567" y="78000"/>
                    <a:pt x="8648" y="78000"/>
                    <a:pt x="9729" y="78000"/>
                  </a:cubicBezTo>
                  <a:cubicBezTo>
                    <a:pt x="12972" y="78000"/>
                    <a:pt x="16216" y="84000"/>
                    <a:pt x="19459" y="84000"/>
                  </a:cubicBezTo>
                  <a:cubicBezTo>
                    <a:pt x="22702" y="84000"/>
                    <a:pt x="25945" y="84000"/>
                    <a:pt x="29189" y="84000"/>
                  </a:cubicBezTo>
                  <a:cubicBezTo>
                    <a:pt x="29189" y="90000"/>
                    <a:pt x="30270" y="90000"/>
                    <a:pt x="31351" y="90000"/>
                  </a:cubicBezTo>
                  <a:cubicBezTo>
                    <a:pt x="33513" y="90000"/>
                    <a:pt x="35675" y="90000"/>
                    <a:pt x="38918" y="90000"/>
                  </a:cubicBezTo>
                  <a:cubicBezTo>
                    <a:pt x="42162" y="90000"/>
                    <a:pt x="45405" y="96000"/>
                    <a:pt x="47567" y="96000"/>
                  </a:cubicBezTo>
                  <a:cubicBezTo>
                    <a:pt x="50810" y="96000"/>
                    <a:pt x="52972" y="96000"/>
                    <a:pt x="55135" y="96000"/>
                  </a:cubicBezTo>
                  <a:cubicBezTo>
                    <a:pt x="56216" y="96000"/>
                    <a:pt x="57297" y="96000"/>
                    <a:pt x="57297" y="96000"/>
                  </a:cubicBezTo>
                  <a:cubicBezTo>
                    <a:pt x="60540" y="102000"/>
                    <a:pt x="63783" y="102000"/>
                    <a:pt x="67027" y="102000"/>
                  </a:cubicBezTo>
                  <a:cubicBezTo>
                    <a:pt x="70270" y="102000"/>
                    <a:pt x="73513" y="102000"/>
                    <a:pt x="76756" y="102000"/>
                  </a:cubicBezTo>
                  <a:cubicBezTo>
                    <a:pt x="77837" y="108000"/>
                    <a:pt x="78918" y="108000"/>
                    <a:pt x="80000" y="108000"/>
                  </a:cubicBezTo>
                  <a:cubicBezTo>
                    <a:pt x="82162" y="108000"/>
                    <a:pt x="84324" y="108000"/>
                    <a:pt x="86486" y="108000"/>
                  </a:cubicBezTo>
                  <a:cubicBezTo>
                    <a:pt x="89729" y="108000"/>
                    <a:pt x="92972" y="108000"/>
                    <a:pt x="96216" y="114000"/>
                  </a:cubicBezTo>
                  <a:cubicBezTo>
                    <a:pt x="98378" y="114000"/>
                    <a:pt x="101621" y="114000"/>
                    <a:pt x="103783" y="114000"/>
                  </a:cubicBezTo>
                  <a:cubicBezTo>
                    <a:pt x="104864" y="114000"/>
                    <a:pt x="104864" y="114000"/>
                    <a:pt x="105945" y="114000"/>
                  </a:cubicBezTo>
                  <a:cubicBezTo>
                    <a:pt x="109189" y="114000"/>
                    <a:pt x="112432" y="120000"/>
                    <a:pt x="115675" y="120000"/>
                  </a:cubicBezTo>
                  <a:cubicBezTo>
                    <a:pt x="116756" y="120000"/>
                    <a:pt x="117837" y="120000"/>
                    <a:pt x="120000" y="120000"/>
                  </a:cubicBezTo>
                  <a:cubicBezTo>
                    <a:pt x="120000" y="96000"/>
                    <a:pt x="120000" y="66000"/>
                    <a:pt x="120000" y="42000"/>
                  </a:cubicBezTo>
                  <a:cubicBezTo>
                    <a:pt x="118918" y="42000"/>
                    <a:pt x="118918" y="42000"/>
                    <a:pt x="118918" y="42000"/>
                  </a:cubicBezTo>
                  <a:cubicBezTo>
                    <a:pt x="115675" y="42000"/>
                    <a:pt x="112432" y="36000"/>
                    <a:pt x="109189" y="3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827213" y="3049588"/>
              <a:ext cx="449400" cy="17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9" y="120000"/>
                  </a:moveTo>
                  <a:cubicBezTo>
                    <a:pt x="4067" y="120000"/>
                    <a:pt x="4067" y="120000"/>
                    <a:pt x="4745" y="118285"/>
                  </a:cubicBezTo>
                  <a:cubicBezTo>
                    <a:pt x="4745" y="118285"/>
                    <a:pt x="5423" y="118285"/>
                    <a:pt x="5423" y="118285"/>
                  </a:cubicBezTo>
                  <a:cubicBezTo>
                    <a:pt x="7457" y="116571"/>
                    <a:pt x="10169" y="114857"/>
                    <a:pt x="12203" y="113142"/>
                  </a:cubicBezTo>
                  <a:cubicBezTo>
                    <a:pt x="14237" y="111428"/>
                    <a:pt x="16271" y="109714"/>
                    <a:pt x="18983" y="108000"/>
                  </a:cubicBezTo>
                  <a:cubicBezTo>
                    <a:pt x="19661" y="106285"/>
                    <a:pt x="20338" y="106285"/>
                    <a:pt x="21016" y="104571"/>
                  </a:cubicBezTo>
                  <a:cubicBezTo>
                    <a:pt x="22372" y="104571"/>
                    <a:pt x="23728" y="102857"/>
                    <a:pt x="25084" y="101142"/>
                  </a:cubicBezTo>
                  <a:cubicBezTo>
                    <a:pt x="27796" y="99428"/>
                    <a:pt x="29830" y="97714"/>
                    <a:pt x="31864" y="96000"/>
                  </a:cubicBezTo>
                  <a:cubicBezTo>
                    <a:pt x="33898" y="94285"/>
                    <a:pt x="35932" y="92571"/>
                    <a:pt x="37966" y="90857"/>
                  </a:cubicBezTo>
                  <a:cubicBezTo>
                    <a:pt x="37966" y="90857"/>
                    <a:pt x="38644" y="90857"/>
                    <a:pt x="38644" y="90857"/>
                  </a:cubicBezTo>
                  <a:cubicBezTo>
                    <a:pt x="40677" y="89142"/>
                    <a:pt x="42711" y="87428"/>
                    <a:pt x="45423" y="85714"/>
                  </a:cubicBezTo>
                  <a:cubicBezTo>
                    <a:pt x="47457" y="84000"/>
                    <a:pt x="49491" y="82285"/>
                    <a:pt x="51525" y="80571"/>
                  </a:cubicBezTo>
                  <a:cubicBezTo>
                    <a:pt x="52881" y="78857"/>
                    <a:pt x="53559" y="78857"/>
                    <a:pt x="54237" y="78857"/>
                  </a:cubicBezTo>
                  <a:cubicBezTo>
                    <a:pt x="55593" y="77142"/>
                    <a:pt x="56949" y="75428"/>
                    <a:pt x="58305" y="75428"/>
                  </a:cubicBezTo>
                  <a:cubicBezTo>
                    <a:pt x="60338" y="73714"/>
                    <a:pt x="63050" y="72000"/>
                    <a:pt x="65084" y="70285"/>
                  </a:cubicBezTo>
                  <a:cubicBezTo>
                    <a:pt x="67118" y="68571"/>
                    <a:pt x="69152" y="66857"/>
                    <a:pt x="71186" y="65142"/>
                  </a:cubicBezTo>
                  <a:cubicBezTo>
                    <a:pt x="71186" y="65142"/>
                    <a:pt x="71186" y="65142"/>
                    <a:pt x="71864" y="65142"/>
                  </a:cubicBezTo>
                  <a:cubicBezTo>
                    <a:pt x="73898" y="63428"/>
                    <a:pt x="75932" y="61714"/>
                    <a:pt x="78644" y="60000"/>
                  </a:cubicBezTo>
                  <a:cubicBezTo>
                    <a:pt x="80677" y="58285"/>
                    <a:pt x="82711" y="56571"/>
                    <a:pt x="84745" y="54857"/>
                  </a:cubicBezTo>
                  <a:cubicBezTo>
                    <a:pt x="86101" y="53142"/>
                    <a:pt x="86779" y="53142"/>
                    <a:pt x="87457" y="51428"/>
                  </a:cubicBezTo>
                  <a:cubicBezTo>
                    <a:pt x="87457" y="51428"/>
                    <a:pt x="88135" y="51428"/>
                    <a:pt x="88135" y="51428"/>
                  </a:cubicBezTo>
                  <a:cubicBezTo>
                    <a:pt x="88813" y="51428"/>
                    <a:pt x="90169" y="49714"/>
                    <a:pt x="91525" y="49714"/>
                  </a:cubicBezTo>
                  <a:cubicBezTo>
                    <a:pt x="93559" y="48000"/>
                    <a:pt x="96271" y="44571"/>
                    <a:pt x="98305" y="42857"/>
                  </a:cubicBezTo>
                  <a:cubicBezTo>
                    <a:pt x="100338" y="42857"/>
                    <a:pt x="102372" y="41142"/>
                    <a:pt x="104406" y="39428"/>
                  </a:cubicBezTo>
                  <a:cubicBezTo>
                    <a:pt x="104406" y="39428"/>
                    <a:pt x="104406" y="37714"/>
                    <a:pt x="105084" y="37714"/>
                  </a:cubicBezTo>
                  <a:cubicBezTo>
                    <a:pt x="107118" y="36000"/>
                    <a:pt x="109152" y="34285"/>
                    <a:pt x="111186" y="32571"/>
                  </a:cubicBezTo>
                  <a:cubicBezTo>
                    <a:pt x="113898" y="30857"/>
                    <a:pt x="115932" y="29142"/>
                    <a:pt x="117966" y="27428"/>
                  </a:cubicBezTo>
                  <a:cubicBezTo>
                    <a:pt x="118644" y="27428"/>
                    <a:pt x="119322" y="25714"/>
                    <a:pt x="119999" y="25714"/>
                  </a:cubicBezTo>
                  <a:cubicBezTo>
                    <a:pt x="119999" y="24000"/>
                    <a:pt x="119322" y="20571"/>
                    <a:pt x="118644" y="18857"/>
                  </a:cubicBezTo>
                  <a:cubicBezTo>
                    <a:pt x="117966" y="12000"/>
                    <a:pt x="116610" y="5142"/>
                    <a:pt x="115254" y="0"/>
                  </a:cubicBezTo>
                  <a:cubicBezTo>
                    <a:pt x="115254" y="0"/>
                    <a:pt x="114576" y="0"/>
                    <a:pt x="114576" y="0"/>
                  </a:cubicBezTo>
                  <a:cubicBezTo>
                    <a:pt x="112542" y="1714"/>
                    <a:pt x="109830" y="3428"/>
                    <a:pt x="107796" y="5142"/>
                  </a:cubicBezTo>
                  <a:cubicBezTo>
                    <a:pt x="107796" y="5142"/>
                    <a:pt x="107118" y="5142"/>
                    <a:pt x="107118" y="5142"/>
                  </a:cubicBezTo>
                  <a:cubicBezTo>
                    <a:pt x="105084" y="6857"/>
                    <a:pt x="103050" y="8571"/>
                    <a:pt x="101016" y="10285"/>
                  </a:cubicBezTo>
                  <a:cubicBezTo>
                    <a:pt x="98983" y="12000"/>
                    <a:pt x="96949" y="13714"/>
                    <a:pt x="94915" y="15428"/>
                  </a:cubicBezTo>
                  <a:cubicBezTo>
                    <a:pt x="93559" y="17142"/>
                    <a:pt x="92203" y="18857"/>
                    <a:pt x="90847" y="18857"/>
                  </a:cubicBezTo>
                  <a:cubicBezTo>
                    <a:pt x="89491" y="20571"/>
                    <a:pt x="88813" y="20571"/>
                    <a:pt x="88135" y="20571"/>
                  </a:cubicBezTo>
                  <a:cubicBezTo>
                    <a:pt x="86779" y="22285"/>
                    <a:pt x="85423" y="22285"/>
                    <a:pt x="84745" y="24000"/>
                  </a:cubicBezTo>
                  <a:cubicBezTo>
                    <a:pt x="83389" y="24000"/>
                    <a:pt x="82711" y="25714"/>
                    <a:pt x="81355" y="25714"/>
                  </a:cubicBezTo>
                  <a:cubicBezTo>
                    <a:pt x="79322" y="27428"/>
                    <a:pt x="77288" y="29142"/>
                    <a:pt x="74576" y="30857"/>
                  </a:cubicBezTo>
                  <a:cubicBezTo>
                    <a:pt x="74576" y="32571"/>
                    <a:pt x="74576" y="32571"/>
                    <a:pt x="73898" y="32571"/>
                  </a:cubicBezTo>
                  <a:cubicBezTo>
                    <a:pt x="71864" y="34285"/>
                    <a:pt x="69830" y="36000"/>
                    <a:pt x="68474" y="36000"/>
                  </a:cubicBezTo>
                  <a:cubicBezTo>
                    <a:pt x="65762" y="37714"/>
                    <a:pt x="63728" y="39428"/>
                    <a:pt x="61694" y="41142"/>
                  </a:cubicBezTo>
                  <a:cubicBezTo>
                    <a:pt x="60338" y="42857"/>
                    <a:pt x="58983" y="44571"/>
                    <a:pt x="57627" y="44571"/>
                  </a:cubicBezTo>
                  <a:cubicBezTo>
                    <a:pt x="56949" y="46285"/>
                    <a:pt x="55593" y="46285"/>
                    <a:pt x="54915" y="48000"/>
                  </a:cubicBezTo>
                  <a:cubicBezTo>
                    <a:pt x="52881" y="49714"/>
                    <a:pt x="50847" y="51428"/>
                    <a:pt x="48135" y="53142"/>
                  </a:cubicBezTo>
                  <a:cubicBezTo>
                    <a:pt x="46101" y="54857"/>
                    <a:pt x="44067" y="56571"/>
                    <a:pt x="42033" y="58285"/>
                  </a:cubicBezTo>
                  <a:cubicBezTo>
                    <a:pt x="41355" y="58285"/>
                    <a:pt x="41355" y="58285"/>
                    <a:pt x="40677" y="58285"/>
                  </a:cubicBezTo>
                  <a:cubicBezTo>
                    <a:pt x="39322" y="60000"/>
                    <a:pt x="37288" y="61714"/>
                    <a:pt x="35254" y="63428"/>
                  </a:cubicBezTo>
                  <a:cubicBezTo>
                    <a:pt x="32542" y="65142"/>
                    <a:pt x="30508" y="66857"/>
                    <a:pt x="28474" y="68571"/>
                  </a:cubicBezTo>
                  <a:cubicBezTo>
                    <a:pt x="27118" y="70285"/>
                    <a:pt x="25762" y="70285"/>
                    <a:pt x="24406" y="72000"/>
                  </a:cubicBezTo>
                  <a:cubicBezTo>
                    <a:pt x="23728" y="72000"/>
                    <a:pt x="22372" y="73714"/>
                    <a:pt x="21694" y="73714"/>
                  </a:cubicBezTo>
                  <a:cubicBezTo>
                    <a:pt x="19661" y="75428"/>
                    <a:pt x="17627" y="77142"/>
                    <a:pt x="14915" y="78857"/>
                  </a:cubicBezTo>
                  <a:cubicBezTo>
                    <a:pt x="12881" y="80571"/>
                    <a:pt x="10847" y="82285"/>
                    <a:pt x="8813" y="85714"/>
                  </a:cubicBezTo>
                  <a:cubicBezTo>
                    <a:pt x="8135" y="85714"/>
                    <a:pt x="8135" y="85714"/>
                    <a:pt x="7457" y="85714"/>
                  </a:cubicBezTo>
                  <a:cubicBezTo>
                    <a:pt x="6101" y="87428"/>
                    <a:pt x="4067" y="89142"/>
                    <a:pt x="2033" y="90857"/>
                  </a:cubicBezTo>
                  <a:cubicBezTo>
                    <a:pt x="1355" y="90857"/>
                    <a:pt x="677" y="90857"/>
                    <a:pt x="0" y="92571"/>
                  </a:cubicBezTo>
                  <a:cubicBezTo>
                    <a:pt x="0" y="94285"/>
                    <a:pt x="677" y="97714"/>
                    <a:pt x="1355" y="99428"/>
                  </a:cubicBezTo>
                  <a:cubicBezTo>
                    <a:pt x="2033" y="106285"/>
                    <a:pt x="2711" y="113142"/>
                    <a:pt x="3389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277937" y="4346575"/>
              <a:ext cx="503100" cy="23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757" y="97021"/>
                  </a:moveTo>
                  <a:cubicBezTo>
                    <a:pt x="115151" y="97021"/>
                    <a:pt x="115151" y="97021"/>
                    <a:pt x="114545" y="95744"/>
                  </a:cubicBezTo>
                  <a:cubicBezTo>
                    <a:pt x="113939" y="95744"/>
                    <a:pt x="112727" y="94468"/>
                    <a:pt x="111515" y="93191"/>
                  </a:cubicBezTo>
                  <a:cubicBezTo>
                    <a:pt x="109696" y="91914"/>
                    <a:pt x="107878" y="90638"/>
                    <a:pt x="106060" y="89361"/>
                  </a:cubicBezTo>
                  <a:cubicBezTo>
                    <a:pt x="105454" y="89361"/>
                    <a:pt x="104242" y="88085"/>
                    <a:pt x="103030" y="86808"/>
                  </a:cubicBezTo>
                  <a:cubicBezTo>
                    <a:pt x="102424" y="86808"/>
                    <a:pt x="101818" y="85531"/>
                    <a:pt x="101212" y="85531"/>
                  </a:cubicBezTo>
                  <a:cubicBezTo>
                    <a:pt x="100606" y="85531"/>
                    <a:pt x="99999" y="84255"/>
                    <a:pt x="99393" y="84255"/>
                  </a:cubicBezTo>
                  <a:cubicBezTo>
                    <a:pt x="98181" y="82978"/>
                    <a:pt x="96969" y="82978"/>
                    <a:pt x="96363" y="81702"/>
                  </a:cubicBezTo>
                  <a:cubicBezTo>
                    <a:pt x="94545" y="80425"/>
                    <a:pt x="92727" y="79148"/>
                    <a:pt x="90909" y="77872"/>
                  </a:cubicBezTo>
                  <a:cubicBezTo>
                    <a:pt x="90909" y="77872"/>
                    <a:pt x="90909" y="77872"/>
                    <a:pt x="90303" y="77872"/>
                  </a:cubicBezTo>
                  <a:cubicBezTo>
                    <a:pt x="89090" y="76595"/>
                    <a:pt x="87878" y="75319"/>
                    <a:pt x="86060" y="74042"/>
                  </a:cubicBezTo>
                  <a:cubicBezTo>
                    <a:pt x="84242" y="72765"/>
                    <a:pt x="83030" y="71489"/>
                    <a:pt x="81212" y="70212"/>
                  </a:cubicBezTo>
                  <a:cubicBezTo>
                    <a:pt x="80000" y="68936"/>
                    <a:pt x="78787" y="67659"/>
                    <a:pt x="78181" y="67659"/>
                  </a:cubicBezTo>
                  <a:cubicBezTo>
                    <a:pt x="77575" y="66382"/>
                    <a:pt x="76969" y="66382"/>
                    <a:pt x="75757" y="66382"/>
                  </a:cubicBezTo>
                  <a:cubicBezTo>
                    <a:pt x="74545" y="65106"/>
                    <a:pt x="72727" y="63829"/>
                    <a:pt x="70909" y="62553"/>
                  </a:cubicBezTo>
                  <a:cubicBezTo>
                    <a:pt x="69090" y="60000"/>
                    <a:pt x="67878" y="58723"/>
                    <a:pt x="66060" y="57446"/>
                  </a:cubicBezTo>
                  <a:cubicBezTo>
                    <a:pt x="66060" y="57446"/>
                    <a:pt x="65454" y="57446"/>
                    <a:pt x="65454" y="57446"/>
                  </a:cubicBezTo>
                  <a:cubicBezTo>
                    <a:pt x="63636" y="56170"/>
                    <a:pt x="62424" y="54893"/>
                    <a:pt x="61212" y="53617"/>
                  </a:cubicBezTo>
                  <a:cubicBezTo>
                    <a:pt x="59393" y="52340"/>
                    <a:pt x="57575" y="51063"/>
                    <a:pt x="55757" y="49787"/>
                  </a:cubicBezTo>
                  <a:cubicBezTo>
                    <a:pt x="55151" y="48510"/>
                    <a:pt x="53939" y="47234"/>
                    <a:pt x="52727" y="47234"/>
                  </a:cubicBezTo>
                  <a:cubicBezTo>
                    <a:pt x="52121" y="45957"/>
                    <a:pt x="51515" y="45957"/>
                    <a:pt x="50909" y="44680"/>
                  </a:cubicBezTo>
                  <a:cubicBezTo>
                    <a:pt x="49090" y="43404"/>
                    <a:pt x="47878" y="42127"/>
                    <a:pt x="46060" y="40851"/>
                  </a:cubicBezTo>
                  <a:cubicBezTo>
                    <a:pt x="44242" y="39574"/>
                    <a:pt x="43030" y="38297"/>
                    <a:pt x="41818" y="37021"/>
                  </a:cubicBezTo>
                  <a:cubicBezTo>
                    <a:pt x="41212" y="37021"/>
                    <a:pt x="41212" y="37021"/>
                    <a:pt x="41212" y="37021"/>
                  </a:cubicBezTo>
                  <a:cubicBezTo>
                    <a:pt x="40606" y="35744"/>
                    <a:pt x="40606" y="35744"/>
                    <a:pt x="40606" y="35744"/>
                  </a:cubicBezTo>
                  <a:cubicBezTo>
                    <a:pt x="38787" y="34468"/>
                    <a:pt x="37575" y="33191"/>
                    <a:pt x="35757" y="31914"/>
                  </a:cubicBezTo>
                  <a:cubicBezTo>
                    <a:pt x="34545" y="30638"/>
                    <a:pt x="32727" y="28085"/>
                    <a:pt x="30909" y="26808"/>
                  </a:cubicBezTo>
                  <a:cubicBezTo>
                    <a:pt x="30303" y="25531"/>
                    <a:pt x="29090" y="25531"/>
                    <a:pt x="27878" y="24255"/>
                  </a:cubicBezTo>
                  <a:cubicBezTo>
                    <a:pt x="27272" y="22978"/>
                    <a:pt x="26666" y="22978"/>
                    <a:pt x="26060" y="21702"/>
                  </a:cubicBezTo>
                  <a:cubicBezTo>
                    <a:pt x="24848" y="20425"/>
                    <a:pt x="23030" y="19148"/>
                    <a:pt x="21212" y="16595"/>
                  </a:cubicBezTo>
                  <a:cubicBezTo>
                    <a:pt x="19393" y="15319"/>
                    <a:pt x="18181" y="14042"/>
                    <a:pt x="16363" y="11489"/>
                  </a:cubicBezTo>
                  <a:cubicBezTo>
                    <a:pt x="16363" y="11489"/>
                    <a:pt x="15757" y="11489"/>
                    <a:pt x="15757" y="11489"/>
                  </a:cubicBezTo>
                  <a:cubicBezTo>
                    <a:pt x="14545" y="10212"/>
                    <a:pt x="12727" y="7659"/>
                    <a:pt x="11515" y="6382"/>
                  </a:cubicBezTo>
                  <a:cubicBezTo>
                    <a:pt x="9696" y="5106"/>
                    <a:pt x="8484" y="2553"/>
                    <a:pt x="6666" y="1276"/>
                  </a:cubicBezTo>
                  <a:cubicBezTo>
                    <a:pt x="6666" y="0"/>
                    <a:pt x="6060" y="0"/>
                    <a:pt x="6060" y="0"/>
                  </a:cubicBezTo>
                  <a:cubicBezTo>
                    <a:pt x="4848" y="3829"/>
                    <a:pt x="3030" y="7659"/>
                    <a:pt x="1818" y="12765"/>
                  </a:cubicBezTo>
                  <a:cubicBezTo>
                    <a:pt x="1212" y="14042"/>
                    <a:pt x="606" y="15319"/>
                    <a:pt x="0" y="16595"/>
                  </a:cubicBezTo>
                  <a:cubicBezTo>
                    <a:pt x="606" y="17872"/>
                    <a:pt x="606" y="17872"/>
                    <a:pt x="1212" y="17872"/>
                  </a:cubicBezTo>
                  <a:cubicBezTo>
                    <a:pt x="2424" y="19148"/>
                    <a:pt x="3030" y="20425"/>
                    <a:pt x="4242" y="21702"/>
                  </a:cubicBezTo>
                  <a:cubicBezTo>
                    <a:pt x="6060" y="24255"/>
                    <a:pt x="7272" y="25531"/>
                    <a:pt x="9090" y="26808"/>
                  </a:cubicBezTo>
                  <a:cubicBezTo>
                    <a:pt x="10303" y="29361"/>
                    <a:pt x="12121" y="30638"/>
                    <a:pt x="13333" y="31914"/>
                  </a:cubicBezTo>
                  <a:cubicBezTo>
                    <a:pt x="13333" y="31914"/>
                    <a:pt x="13939" y="31914"/>
                    <a:pt x="13939" y="33191"/>
                  </a:cubicBezTo>
                  <a:cubicBezTo>
                    <a:pt x="15757" y="34468"/>
                    <a:pt x="17575" y="35744"/>
                    <a:pt x="18787" y="38297"/>
                  </a:cubicBezTo>
                  <a:cubicBezTo>
                    <a:pt x="20606" y="39574"/>
                    <a:pt x="22424" y="40851"/>
                    <a:pt x="23636" y="43404"/>
                  </a:cubicBezTo>
                  <a:cubicBezTo>
                    <a:pt x="24242" y="43404"/>
                    <a:pt x="24848" y="44680"/>
                    <a:pt x="25454" y="44680"/>
                  </a:cubicBezTo>
                  <a:cubicBezTo>
                    <a:pt x="26666" y="45957"/>
                    <a:pt x="27878" y="47234"/>
                    <a:pt x="28484" y="47234"/>
                  </a:cubicBezTo>
                  <a:cubicBezTo>
                    <a:pt x="30303" y="49787"/>
                    <a:pt x="32121" y="51063"/>
                    <a:pt x="33939" y="52340"/>
                  </a:cubicBezTo>
                  <a:cubicBezTo>
                    <a:pt x="35151" y="53617"/>
                    <a:pt x="36363" y="54893"/>
                    <a:pt x="37575" y="56170"/>
                  </a:cubicBezTo>
                  <a:cubicBezTo>
                    <a:pt x="37575" y="56170"/>
                    <a:pt x="38181" y="56170"/>
                    <a:pt x="38181" y="56170"/>
                  </a:cubicBezTo>
                  <a:cubicBezTo>
                    <a:pt x="38181" y="56170"/>
                    <a:pt x="38181" y="56170"/>
                    <a:pt x="38787" y="57446"/>
                  </a:cubicBezTo>
                  <a:cubicBezTo>
                    <a:pt x="40606" y="58723"/>
                    <a:pt x="41818" y="60000"/>
                    <a:pt x="43636" y="61276"/>
                  </a:cubicBezTo>
                  <a:cubicBezTo>
                    <a:pt x="45454" y="62553"/>
                    <a:pt x="47272" y="63829"/>
                    <a:pt x="48484" y="65106"/>
                  </a:cubicBezTo>
                  <a:cubicBezTo>
                    <a:pt x="49090" y="66382"/>
                    <a:pt x="49696" y="66382"/>
                    <a:pt x="50303" y="67659"/>
                  </a:cubicBezTo>
                  <a:cubicBezTo>
                    <a:pt x="51515" y="67659"/>
                    <a:pt x="52727" y="68936"/>
                    <a:pt x="53939" y="70212"/>
                  </a:cubicBezTo>
                  <a:cubicBezTo>
                    <a:pt x="55151" y="71489"/>
                    <a:pt x="56969" y="72765"/>
                    <a:pt x="58787" y="74042"/>
                  </a:cubicBezTo>
                  <a:cubicBezTo>
                    <a:pt x="59999" y="75319"/>
                    <a:pt x="61818" y="76595"/>
                    <a:pt x="63030" y="77872"/>
                  </a:cubicBezTo>
                  <a:cubicBezTo>
                    <a:pt x="63030" y="77872"/>
                    <a:pt x="63636" y="77872"/>
                    <a:pt x="63636" y="77872"/>
                  </a:cubicBezTo>
                  <a:cubicBezTo>
                    <a:pt x="65454" y="79148"/>
                    <a:pt x="67272" y="80425"/>
                    <a:pt x="68484" y="81702"/>
                  </a:cubicBezTo>
                  <a:cubicBezTo>
                    <a:pt x="70303" y="82978"/>
                    <a:pt x="72121" y="84255"/>
                    <a:pt x="73939" y="85531"/>
                  </a:cubicBezTo>
                  <a:cubicBezTo>
                    <a:pt x="74545" y="86808"/>
                    <a:pt x="75151" y="86808"/>
                    <a:pt x="75757" y="88085"/>
                  </a:cubicBezTo>
                  <a:cubicBezTo>
                    <a:pt x="76969" y="88085"/>
                    <a:pt x="77575" y="89361"/>
                    <a:pt x="78787" y="90638"/>
                  </a:cubicBezTo>
                  <a:cubicBezTo>
                    <a:pt x="80606" y="91914"/>
                    <a:pt x="82424" y="93191"/>
                    <a:pt x="83636" y="94468"/>
                  </a:cubicBezTo>
                  <a:cubicBezTo>
                    <a:pt x="85454" y="95744"/>
                    <a:pt x="86666" y="95744"/>
                    <a:pt x="88484" y="97021"/>
                  </a:cubicBezTo>
                  <a:cubicBezTo>
                    <a:pt x="88484" y="97021"/>
                    <a:pt x="88484" y="98297"/>
                    <a:pt x="89090" y="98297"/>
                  </a:cubicBezTo>
                  <a:cubicBezTo>
                    <a:pt x="90909" y="99574"/>
                    <a:pt x="92121" y="100851"/>
                    <a:pt x="93939" y="102127"/>
                  </a:cubicBezTo>
                  <a:cubicBezTo>
                    <a:pt x="94545" y="102127"/>
                    <a:pt x="95151" y="102127"/>
                    <a:pt x="95757" y="103404"/>
                  </a:cubicBezTo>
                  <a:cubicBezTo>
                    <a:pt x="96969" y="104680"/>
                    <a:pt x="98181" y="104680"/>
                    <a:pt x="98787" y="105957"/>
                  </a:cubicBezTo>
                  <a:cubicBezTo>
                    <a:pt x="99393" y="105957"/>
                    <a:pt x="99999" y="107234"/>
                    <a:pt x="101212" y="107234"/>
                  </a:cubicBezTo>
                  <a:cubicBezTo>
                    <a:pt x="101818" y="108510"/>
                    <a:pt x="103030" y="108510"/>
                    <a:pt x="104242" y="109787"/>
                  </a:cubicBezTo>
                  <a:cubicBezTo>
                    <a:pt x="106060" y="111063"/>
                    <a:pt x="107272" y="112340"/>
                    <a:pt x="109090" y="113617"/>
                  </a:cubicBezTo>
                  <a:cubicBezTo>
                    <a:pt x="109696" y="113617"/>
                    <a:pt x="110303" y="114893"/>
                    <a:pt x="110909" y="114893"/>
                  </a:cubicBezTo>
                  <a:cubicBezTo>
                    <a:pt x="112121" y="116170"/>
                    <a:pt x="112727" y="116170"/>
                    <a:pt x="113333" y="117446"/>
                  </a:cubicBezTo>
                  <a:cubicBezTo>
                    <a:pt x="113939" y="117446"/>
                    <a:pt x="113939" y="117446"/>
                    <a:pt x="113939" y="117446"/>
                  </a:cubicBezTo>
                  <a:cubicBezTo>
                    <a:pt x="115757" y="118723"/>
                    <a:pt x="116363" y="120000"/>
                    <a:pt x="116363" y="120000"/>
                  </a:cubicBezTo>
                  <a:cubicBezTo>
                    <a:pt x="119999" y="100851"/>
                    <a:pt x="119999" y="100851"/>
                    <a:pt x="119999" y="100851"/>
                  </a:cubicBezTo>
                  <a:cubicBezTo>
                    <a:pt x="119999" y="100851"/>
                    <a:pt x="118787" y="99574"/>
                    <a:pt x="116363" y="97021"/>
                  </a:cubicBezTo>
                  <a:cubicBezTo>
                    <a:pt x="116363" y="97021"/>
                    <a:pt x="115757" y="97021"/>
                    <a:pt x="115757" y="970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735138" y="1722438"/>
              <a:ext cx="3732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204" y="60000"/>
                  </a:moveTo>
                  <a:cubicBezTo>
                    <a:pt x="110204" y="60000"/>
                    <a:pt x="109387" y="56250"/>
                    <a:pt x="109387" y="56250"/>
                  </a:cubicBezTo>
                  <a:cubicBezTo>
                    <a:pt x="106938" y="56250"/>
                    <a:pt x="105306" y="56250"/>
                    <a:pt x="102857" y="52500"/>
                  </a:cubicBezTo>
                  <a:cubicBezTo>
                    <a:pt x="100408" y="52500"/>
                    <a:pt x="97959" y="48750"/>
                    <a:pt x="95510" y="48750"/>
                  </a:cubicBezTo>
                  <a:cubicBezTo>
                    <a:pt x="94693" y="48750"/>
                    <a:pt x="93061" y="48750"/>
                    <a:pt x="91428" y="45000"/>
                  </a:cubicBezTo>
                  <a:cubicBezTo>
                    <a:pt x="90612" y="45000"/>
                    <a:pt x="89795" y="45000"/>
                    <a:pt x="88979" y="45000"/>
                  </a:cubicBezTo>
                  <a:cubicBezTo>
                    <a:pt x="86530" y="45000"/>
                    <a:pt x="84081" y="41250"/>
                    <a:pt x="81632" y="41250"/>
                  </a:cubicBezTo>
                  <a:cubicBezTo>
                    <a:pt x="79183" y="37500"/>
                    <a:pt x="76734" y="37500"/>
                    <a:pt x="74285" y="37500"/>
                  </a:cubicBezTo>
                  <a:cubicBezTo>
                    <a:pt x="74285" y="37500"/>
                    <a:pt x="73469" y="37500"/>
                    <a:pt x="73469" y="33750"/>
                  </a:cubicBezTo>
                  <a:cubicBezTo>
                    <a:pt x="71020" y="33750"/>
                    <a:pt x="69387" y="33750"/>
                    <a:pt x="66938" y="33750"/>
                  </a:cubicBezTo>
                  <a:cubicBezTo>
                    <a:pt x="64489" y="30000"/>
                    <a:pt x="62857" y="30000"/>
                    <a:pt x="60408" y="30000"/>
                  </a:cubicBezTo>
                  <a:cubicBezTo>
                    <a:pt x="58775" y="26250"/>
                    <a:pt x="57142" y="26250"/>
                    <a:pt x="55510" y="26250"/>
                  </a:cubicBezTo>
                  <a:cubicBezTo>
                    <a:pt x="54693" y="26250"/>
                    <a:pt x="53877" y="26250"/>
                    <a:pt x="53061" y="22500"/>
                  </a:cubicBezTo>
                  <a:cubicBezTo>
                    <a:pt x="50612" y="22500"/>
                    <a:pt x="48163" y="22500"/>
                    <a:pt x="45714" y="22500"/>
                  </a:cubicBezTo>
                  <a:cubicBezTo>
                    <a:pt x="43265" y="18750"/>
                    <a:pt x="40816" y="18750"/>
                    <a:pt x="38367" y="18750"/>
                  </a:cubicBezTo>
                  <a:cubicBezTo>
                    <a:pt x="38367" y="18750"/>
                    <a:pt x="37551" y="15000"/>
                    <a:pt x="37551" y="15000"/>
                  </a:cubicBezTo>
                  <a:cubicBezTo>
                    <a:pt x="35102" y="15000"/>
                    <a:pt x="33469" y="15000"/>
                    <a:pt x="31020" y="15000"/>
                  </a:cubicBezTo>
                  <a:cubicBezTo>
                    <a:pt x="31020" y="15000"/>
                    <a:pt x="30204" y="11250"/>
                    <a:pt x="30204" y="11250"/>
                  </a:cubicBezTo>
                  <a:cubicBezTo>
                    <a:pt x="27755" y="11250"/>
                    <a:pt x="26122" y="11250"/>
                    <a:pt x="24489" y="11250"/>
                  </a:cubicBezTo>
                  <a:cubicBezTo>
                    <a:pt x="22857" y="11250"/>
                    <a:pt x="21224" y="7500"/>
                    <a:pt x="19591" y="7500"/>
                  </a:cubicBezTo>
                  <a:cubicBezTo>
                    <a:pt x="18775" y="7500"/>
                    <a:pt x="17959" y="7500"/>
                    <a:pt x="17142" y="7500"/>
                  </a:cubicBezTo>
                  <a:cubicBezTo>
                    <a:pt x="14693" y="7500"/>
                    <a:pt x="12244" y="3750"/>
                    <a:pt x="9795" y="3750"/>
                  </a:cubicBezTo>
                  <a:cubicBezTo>
                    <a:pt x="7346" y="3750"/>
                    <a:pt x="4897" y="3750"/>
                    <a:pt x="2448" y="0"/>
                  </a:cubicBezTo>
                  <a:cubicBezTo>
                    <a:pt x="2448" y="0"/>
                    <a:pt x="1632" y="0"/>
                    <a:pt x="1632" y="0"/>
                  </a:cubicBezTo>
                  <a:cubicBezTo>
                    <a:pt x="816" y="0"/>
                    <a:pt x="0" y="0"/>
                    <a:pt x="0" y="0"/>
                  </a:cubicBezTo>
                  <a:cubicBezTo>
                    <a:pt x="0" y="11250"/>
                    <a:pt x="0" y="18750"/>
                    <a:pt x="0" y="30000"/>
                  </a:cubicBezTo>
                  <a:cubicBezTo>
                    <a:pt x="0" y="37500"/>
                    <a:pt x="0" y="45000"/>
                    <a:pt x="0" y="52500"/>
                  </a:cubicBezTo>
                  <a:cubicBezTo>
                    <a:pt x="0" y="52500"/>
                    <a:pt x="0" y="52500"/>
                    <a:pt x="0" y="52500"/>
                  </a:cubicBezTo>
                  <a:cubicBezTo>
                    <a:pt x="2448" y="52500"/>
                    <a:pt x="4897" y="56250"/>
                    <a:pt x="7346" y="56250"/>
                  </a:cubicBezTo>
                  <a:cubicBezTo>
                    <a:pt x="9795" y="56250"/>
                    <a:pt x="11428" y="60000"/>
                    <a:pt x="13877" y="60000"/>
                  </a:cubicBezTo>
                  <a:cubicBezTo>
                    <a:pt x="14693" y="60000"/>
                    <a:pt x="15510" y="60000"/>
                    <a:pt x="16326" y="60000"/>
                  </a:cubicBezTo>
                  <a:cubicBezTo>
                    <a:pt x="17959" y="60000"/>
                    <a:pt x="19591" y="60000"/>
                    <a:pt x="21224" y="63750"/>
                  </a:cubicBezTo>
                  <a:cubicBezTo>
                    <a:pt x="23673" y="63750"/>
                    <a:pt x="26122" y="63750"/>
                    <a:pt x="28571" y="67500"/>
                  </a:cubicBezTo>
                  <a:cubicBezTo>
                    <a:pt x="28571" y="67500"/>
                    <a:pt x="28571" y="67500"/>
                    <a:pt x="28571" y="67500"/>
                  </a:cubicBezTo>
                  <a:cubicBezTo>
                    <a:pt x="31020" y="67500"/>
                    <a:pt x="32653" y="67500"/>
                    <a:pt x="35102" y="67500"/>
                  </a:cubicBezTo>
                  <a:cubicBezTo>
                    <a:pt x="35102" y="67500"/>
                    <a:pt x="35102" y="67500"/>
                    <a:pt x="35918" y="67500"/>
                  </a:cubicBezTo>
                  <a:cubicBezTo>
                    <a:pt x="38367" y="71250"/>
                    <a:pt x="40816" y="71250"/>
                    <a:pt x="43265" y="71250"/>
                  </a:cubicBezTo>
                  <a:cubicBezTo>
                    <a:pt x="45714" y="75000"/>
                    <a:pt x="48163" y="75000"/>
                    <a:pt x="49795" y="75000"/>
                  </a:cubicBezTo>
                  <a:cubicBezTo>
                    <a:pt x="51428" y="78750"/>
                    <a:pt x="52244" y="78750"/>
                    <a:pt x="53061" y="78750"/>
                  </a:cubicBezTo>
                  <a:cubicBezTo>
                    <a:pt x="53877" y="78750"/>
                    <a:pt x="55510" y="78750"/>
                    <a:pt x="57142" y="78750"/>
                  </a:cubicBezTo>
                  <a:cubicBezTo>
                    <a:pt x="59591" y="82500"/>
                    <a:pt x="62040" y="82500"/>
                    <a:pt x="64489" y="86250"/>
                  </a:cubicBezTo>
                  <a:cubicBezTo>
                    <a:pt x="66938" y="86250"/>
                    <a:pt x="68571" y="86250"/>
                    <a:pt x="71020" y="90000"/>
                  </a:cubicBezTo>
                  <a:cubicBezTo>
                    <a:pt x="71020" y="90000"/>
                    <a:pt x="71020" y="90000"/>
                    <a:pt x="71836" y="90000"/>
                  </a:cubicBezTo>
                  <a:cubicBezTo>
                    <a:pt x="74285" y="90000"/>
                    <a:pt x="76734" y="90000"/>
                    <a:pt x="79183" y="93750"/>
                  </a:cubicBezTo>
                  <a:cubicBezTo>
                    <a:pt x="81632" y="93750"/>
                    <a:pt x="83265" y="97500"/>
                    <a:pt x="85714" y="97500"/>
                  </a:cubicBezTo>
                  <a:cubicBezTo>
                    <a:pt x="86530" y="97500"/>
                    <a:pt x="87346" y="97500"/>
                    <a:pt x="88979" y="97500"/>
                  </a:cubicBezTo>
                  <a:cubicBezTo>
                    <a:pt x="89795" y="101250"/>
                    <a:pt x="91428" y="101250"/>
                    <a:pt x="93061" y="101250"/>
                  </a:cubicBezTo>
                  <a:cubicBezTo>
                    <a:pt x="95510" y="105000"/>
                    <a:pt x="97959" y="105000"/>
                    <a:pt x="100408" y="105000"/>
                  </a:cubicBezTo>
                  <a:cubicBezTo>
                    <a:pt x="102040" y="108750"/>
                    <a:pt x="104489" y="108750"/>
                    <a:pt x="106122" y="112500"/>
                  </a:cubicBezTo>
                  <a:cubicBezTo>
                    <a:pt x="106938" y="112500"/>
                    <a:pt x="106938" y="112500"/>
                    <a:pt x="107755" y="112500"/>
                  </a:cubicBezTo>
                  <a:cubicBezTo>
                    <a:pt x="109387" y="112500"/>
                    <a:pt x="111836" y="116250"/>
                    <a:pt x="114285" y="116250"/>
                  </a:cubicBezTo>
                  <a:cubicBezTo>
                    <a:pt x="115918" y="116250"/>
                    <a:pt x="116734" y="116250"/>
                    <a:pt x="117551" y="120000"/>
                  </a:cubicBezTo>
                  <a:cubicBezTo>
                    <a:pt x="118367" y="101250"/>
                    <a:pt x="119183" y="82500"/>
                    <a:pt x="120000" y="63750"/>
                  </a:cubicBezTo>
                  <a:cubicBezTo>
                    <a:pt x="119183" y="63750"/>
                    <a:pt x="118367" y="63750"/>
                    <a:pt x="117551" y="63750"/>
                  </a:cubicBezTo>
                  <a:cubicBezTo>
                    <a:pt x="115102" y="60000"/>
                    <a:pt x="112653" y="60000"/>
                    <a:pt x="110204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208087" y="1685925"/>
              <a:ext cx="411300" cy="6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70" y="45000"/>
                  </a:moveTo>
                  <a:cubicBezTo>
                    <a:pt x="108888" y="45000"/>
                    <a:pt x="107407" y="45000"/>
                    <a:pt x="105925" y="45000"/>
                  </a:cubicBezTo>
                  <a:cubicBezTo>
                    <a:pt x="105185" y="45000"/>
                    <a:pt x="104444" y="45000"/>
                    <a:pt x="103703" y="45000"/>
                  </a:cubicBezTo>
                  <a:cubicBezTo>
                    <a:pt x="101481" y="45000"/>
                    <a:pt x="99259" y="40000"/>
                    <a:pt x="97037" y="40000"/>
                  </a:cubicBezTo>
                  <a:cubicBezTo>
                    <a:pt x="94814" y="40000"/>
                    <a:pt x="92592" y="40000"/>
                    <a:pt x="90370" y="40000"/>
                  </a:cubicBezTo>
                  <a:cubicBezTo>
                    <a:pt x="90370" y="40000"/>
                    <a:pt x="89629" y="35000"/>
                    <a:pt x="89629" y="35000"/>
                  </a:cubicBezTo>
                  <a:cubicBezTo>
                    <a:pt x="87407" y="35000"/>
                    <a:pt x="85925" y="35000"/>
                    <a:pt x="83703" y="35000"/>
                  </a:cubicBezTo>
                  <a:cubicBezTo>
                    <a:pt x="81481" y="35000"/>
                    <a:pt x="79259" y="35000"/>
                    <a:pt x="77037" y="30000"/>
                  </a:cubicBezTo>
                  <a:cubicBezTo>
                    <a:pt x="75555" y="30000"/>
                    <a:pt x="74074" y="30000"/>
                    <a:pt x="72592" y="30000"/>
                  </a:cubicBezTo>
                  <a:cubicBezTo>
                    <a:pt x="71851" y="30000"/>
                    <a:pt x="71111" y="30000"/>
                    <a:pt x="71111" y="30000"/>
                  </a:cubicBezTo>
                  <a:cubicBezTo>
                    <a:pt x="68888" y="30000"/>
                    <a:pt x="66666" y="25000"/>
                    <a:pt x="64444" y="25000"/>
                  </a:cubicBezTo>
                  <a:cubicBezTo>
                    <a:pt x="62222" y="25000"/>
                    <a:pt x="60000" y="25000"/>
                    <a:pt x="57777" y="25000"/>
                  </a:cubicBezTo>
                  <a:cubicBezTo>
                    <a:pt x="57037" y="25000"/>
                    <a:pt x="57037" y="25000"/>
                    <a:pt x="56296" y="25000"/>
                  </a:cubicBezTo>
                  <a:cubicBezTo>
                    <a:pt x="54814" y="25000"/>
                    <a:pt x="52592" y="20000"/>
                    <a:pt x="51111" y="20000"/>
                  </a:cubicBezTo>
                  <a:cubicBezTo>
                    <a:pt x="48888" y="20000"/>
                    <a:pt x="46666" y="20000"/>
                    <a:pt x="44444" y="20000"/>
                  </a:cubicBezTo>
                  <a:cubicBezTo>
                    <a:pt x="42962" y="20000"/>
                    <a:pt x="41481" y="20000"/>
                    <a:pt x="40000" y="15000"/>
                  </a:cubicBezTo>
                  <a:cubicBezTo>
                    <a:pt x="39259" y="15000"/>
                    <a:pt x="38518" y="15000"/>
                    <a:pt x="37777" y="15000"/>
                  </a:cubicBezTo>
                  <a:cubicBezTo>
                    <a:pt x="35555" y="15000"/>
                    <a:pt x="33333" y="15000"/>
                    <a:pt x="31111" y="15000"/>
                  </a:cubicBezTo>
                  <a:cubicBezTo>
                    <a:pt x="28888" y="15000"/>
                    <a:pt x="26666" y="10000"/>
                    <a:pt x="24444" y="10000"/>
                  </a:cubicBezTo>
                  <a:cubicBezTo>
                    <a:pt x="24444" y="10000"/>
                    <a:pt x="23703" y="10000"/>
                    <a:pt x="22962" y="10000"/>
                  </a:cubicBezTo>
                  <a:cubicBezTo>
                    <a:pt x="21481" y="10000"/>
                    <a:pt x="20000" y="10000"/>
                    <a:pt x="17777" y="10000"/>
                  </a:cubicBezTo>
                  <a:cubicBezTo>
                    <a:pt x="15555" y="10000"/>
                    <a:pt x="13333" y="5000"/>
                    <a:pt x="11111" y="5000"/>
                  </a:cubicBezTo>
                  <a:cubicBezTo>
                    <a:pt x="9629" y="5000"/>
                    <a:pt x="8148" y="5000"/>
                    <a:pt x="6666" y="5000"/>
                  </a:cubicBezTo>
                  <a:cubicBezTo>
                    <a:pt x="5925" y="5000"/>
                    <a:pt x="5185" y="5000"/>
                    <a:pt x="4444" y="5000"/>
                  </a:cubicBezTo>
                  <a:cubicBezTo>
                    <a:pt x="2962" y="5000"/>
                    <a:pt x="1481" y="5000"/>
                    <a:pt x="0" y="0"/>
                  </a:cubicBezTo>
                  <a:cubicBezTo>
                    <a:pt x="0" y="25000"/>
                    <a:pt x="0" y="45000"/>
                    <a:pt x="0" y="70000"/>
                  </a:cubicBezTo>
                  <a:cubicBezTo>
                    <a:pt x="740" y="70000"/>
                    <a:pt x="1481" y="70000"/>
                    <a:pt x="2222" y="70000"/>
                  </a:cubicBezTo>
                  <a:cubicBezTo>
                    <a:pt x="2962" y="70000"/>
                    <a:pt x="3703" y="70000"/>
                    <a:pt x="4444" y="70000"/>
                  </a:cubicBezTo>
                  <a:cubicBezTo>
                    <a:pt x="5925" y="70000"/>
                    <a:pt x="7407" y="70000"/>
                    <a:pt x="8888" y="70000"/>
                  </a:cubicBezTo>
                  <a:cubicBezTo>
                    <a:pt x="11111" y="75000"/>
                    <a:pt x="13333" y="75000"/>
                    <a:pt x="15555" y="75000"/>
                  </a:cubicBezTo>
                  <a:cubicBezTo>
                    <a:pt x="17037" y="75000"/>
                    <a:pt x="19259" y="75000"/>
                    <a:pt x="20740" y="75000"/>
                  </a:cubicBezTo>
                  <a:cubicBezTo>
                    <a:pt x="21481" y="75000"/>
                    <a:pt x="21481" y="75000"/>
                    <a:pt x="22222" y="75000"/>
                  </a:cubicBezTo>
                  <a:cubicBezTo>
                    <a:pt x="24444" y="80000"/>
                    <a:pt x="26666" y="80000"/>
                    <a:pt x="28888" y="80000"/>
                  </a:cubicBezTo>
                  <a:cubicBezTo>
                    <a:pt x="31111" y="80000"/>
                    <a:pt x="33333" y="80000"/>
                    <a:pt x="35555" y="85000"/>
                  </a:cubicBezTo>
                  <a:cubicBezTo>
                    <a:pt x="36296" y="85000"/>
                    <a:pt x="37037" y="85000"/>
                    <a:pt x="37777" y="85000"/>
                  </a:cubicBezTo>
                  <a:cubicBezTo>
                    <a:pt x="39259" y="85000"/>
                    <a:pt x="40740" y="85000"/>
                    <a:pt x="42222" y="85000"/>
                  </a:cubicBezTo>
                  <a:cubicBezTo>
                    <a:pt x="44444" y="85000"/>
                    <a:pt x="46666" y="85000"/>
                    <a:pt x="48888" y="90000"/>
                  </a:cubicBezTo>
                  <a:cubicBezTo>
                    <a:pt x="50370" y="90000"/>
                    <a:pt x="51851" y="90000"/>
                    <a:pt x="54074" y="90000"/>
                  </a:cubicBezTo>
                  <a:cubicBezTo>
                    <a:pt x="54074" y="90000"/>
                    <a:pt x="54814" y="90000"/>
                    <a:pt x="55555" y="90000"/>
                  </a:cubicBezTo>
                  <a:cubicBezTo>
                    <a:pt x="57777" y="90000"/>
                    <a:pt x="59259" y="95000"/>
                    <a:pt x="61481" y="95000"/>
                  </a:cubicBezTo>
                  <a:cubicBezTo>
                    <a:pt x="63703" y="95000"/>
                    <a:pt x="65925" y="95000"/>
                    <a:pt x="68148" y="95000"/>
                  </a:cubicBezTo>
                  <a:cubicBezTo>
                    <a:pt x="68888" y="95000"/>
                    <a:pt x="69629" y="95000"/>
                    <a:pt x="70370" y="95000"/>
                  </a:cubicBezTo>
                  <a:cubicBezTo>
                    <a:pt x="71851" y="100000"/>
                    <a:pt x="73333" y="100000"/>
                    <a:pt x="74814" y="100000"/>
                  </a:cubicBezTo>
                  <a:cubicBezTo>
                    <a:pt x="77037" y="100000"/>
                    <a:pt x="79259" y="100000"/>
                    <a:pt x="81481" y="100000"/>
                  </a:cubicBezTo>
                  <a:cubicBezTo>
                    <a:pt x="83703" y="105000"/>
                    <a:pt x="85185" y="105000"/>
                    <a:pt x="86666" y="105000"/>
                  </a:cubicBezTo>
                  <a:cubicBezTo>
                    <a:pt x="87407" y="105000"/>
                    <a:pt x="87407" y="105000"/>
                    <a:pt x="88148" y="105000"/>
                  </a:cubicBezTo>
                  <a:cubicBezTo>
                    <a:pt x="90370" y="105000"/>
                    <a:pt x="92592" y="105000"/>
                    <a:pt x="94814" y="110000"/>
                  </a:cubicBezTo>
                  <a:cubicBezTo>
                    <a:pt x="97037" y="110000"/>
                    <a:pt x="99259" y="110000"/>
                    <a:pt x="101481" y="110000"/>
                  </a:cubicBezTo>
                  <a:cubicBezTo>
                    <a:pt x="102222" y="110000"/>
                    <a:pt x="102962" y="110000"/>
                    <a:pt x="103703" y="115000"/>
                  </a:cubicBezTo>
                  <a:cubicBezTo>
                    <a:pt x="105185" y="115000"/>
                    <a:pt x="106666" y="115000"/>
                    <a:pt x="108148" y="115000"/>
                  </a:cubicBezTo>
                  <a:cubicBezTo>
                    <a:pt x="110370" y="115000"/>
                    <a:pt x="112592" y="115000"/>
                    <a:pt x="114814" y="120000"/>
                  </a:cubicBezTo>
                  <a:cubicBezTo>
                    <a:pt x="116296" y="120000"/>
                    <a:pt x="117777" y="120000"/>
                    <a:pt x="120000" y="120000"/>
                  </a:cubicBezTo>
                  <a:cubicBezTo>
                    <a:pt x="120000" y="100000"/>
                    <a:pt x="120000" y="75000"/>
                    <a:pt x="120000" y="50000"/>
                  </a:cubicBezTo>
                  <a:cubicBezTo>
                    <a:pt x="118518" y="50000"/>
                    <a:pt x="117777" y="50000"/>
                    <a:pt x="117037" y="50000"/>
                  </a:cubicBezTo>
                  <a:cubicBezTo>
                    <a:pt x="114814" y="50000"/>
                    <a:pt x="112592" y="50000"/>
                    <a:pt x="110370" y="45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217738" y="1785938"/>
              <a:ext cx="4380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982" y="77777"/>
                  </a:moveTo>
                  <a:cubicBezTo>
                    <a:pt x="110982" y="77777"/>
                    <a:pt x="110982" y="77777"/>
                    <a:pt x="110982" y="77777"/>
                  </a:cubicBezTo>
                  <a:cubicBezTo>
                    <a:pt x="108901" y="75555"/>
                    <a:pt x="106820" y="75555"/>
                    <a:pt x="105433" y="73333"/>
                  </a:cubicBezTo>
                  <a:cubicBezTo>
                    <a:pt x="103352" y="71111"/>
                    <a:pt x="101271" y="68888"/>
                    <a:pt x="99190" y="68888"/>
                  </a:cubicBezTo>
                  <a:cubicBezTo>
                    <a:pt x="98497" y="66666"/>
                    <a:pt x="97109" y="66666"/>
                    <a:pt x="95722" y="64444"/>
                  </a:cubicBezTo>
                  <a:cubicBezTo>
                    <a:pt x="95028" y="64444"/>
                    <a:pt x="94335" y="62222"/>
                    <a:pt x="93641" y="62222"/>
                  </a:cubicBezTo>
                  <a:cubicBezTo>
                    <a:pt x="93641" y="62222"/>
                    <a:pt x="93641" y="62222"/>
                    <a:pt x="93641" y="62222"/>
                  </a:cubicBezTo>
                  <a:cubicBezTo>
                    <a:pt x="91560" y="60000"/>
                    <a:pt x="89479" y="60000"/>
                    <a:pt x="87398" y="57777"/>
                  </a:cubicBezTo>
                  <a:cubicBezTo>
                    <a:pt x="86011" y="55555"/>
                    <a:pt x="83930" y="53333"/>
                    <a:pt x="81849" y="53333"/>
                  </a:cubicBezTo>
                  <a:cubicBezTo>
                    <a:pt x="81849" y="53333"/>
                    <a:pt x="81156" y="53333"/>
                    <a:pt x="81156" y="53333"/>
                  </a:cubicBezTo>
                  <a:cubicBezTo>
                    <a:pt x="79075" y="51111"/>
                    <a:pt x="77687" y="48888"/>
                    <a:pt x="75606" y="48888"/>
                  </a:cubicBezTo>
                  <a:cubicBezTo>
                    <a:pt x="73526" y="46666"/>
                    <a:pt x="72138" y="44444"/>
                    <a:pt x="70057" y="44444"/>
                  </a:cubicBezTo>
                  <a:cubicBezTo>
                    <a:pt x="68670" y="42222"/>
                    <a:pt x="67283" y="42222"/>
                    <a:pt x="66589" y="40000"/>
                  </a:cubicBezTo>
                  <a:cubicBezTo>
                    <a:pt x="65202" y="40000"/>
                    <a:pt x="64508" y="40000"/>
                    <a:pt x="63815" y="40000"/>
                  </a:cubicBezTo>
                  <a:cubicBezTo>
                    <a:pt x="61734" y="37777"/>
                    <a:pt x="59653" y="35555"/>
                    <a:pt x="58265" y="35555"/>
                  </a:cubicBezTo>
                  <a:cubicBezTo>
                    <a:pt x="56184" y="33333"/>
                    <a:pt x="54104" y="31111"/>
                    <a:pt x="52023" y="31111"/>
                  </a:cubicBezTo>
                  <a:cubicBezTo>
                    <a:pt x="52023" y="31111"/>
                    <a:pt x="51329" y="31111"/>
                    <a:pt x="51329" y="31111"/>
                  </a:cubicBezTo>
                  <a:cubicBezTo>
                    <a:pt x="49942" y="28888"/>
                    <a:pt x="47861" y="26666"/>
                    <a:pt x="45780" y="26666"/>
                  </a:cubicBezTo>
                  <a:cubicBezTo>
                    <a:pt x="44393" y="24444"/>
                    <a:pt x="42312" y="24444"/>
                    <a:pt x="40231" y="22222"/>
                  </a:cubicBezTo>
                  <a:cubicBezTo>
                    <a:pt x="38843" y="22222"/>
                    <a:pt x="37456" y="20000"/>
                    <a:pt x="36763" y="20000"/>
                  </a:cubicBezTo>
                  <a:cubicBezTo>
                    <a:pt x="35375" y="20000"/>
                    <a:pt x="34682" y="20000"/>
                    <a:pt x="33988" y="17777"/>
                  </a:cubicBezTo>
                  <a:cubicBezTo>
                    <a:pt x="31907" y="17777"/>
                    <a:pt x="29826" y="15555"/>
                    <a:pt x="28439" y="15555"/>
                  </a:cubicBezTo>
                  <a:cubicBezTo>
                    <a:pt x="26358" y="13333"/>
                    <a:pt x="24277" y="13333"/>
                    <a:pt x="22196" y="11111"/>
                  </a:cubicBezTo>
                  <a:cubicBezTo>
                    <a:pt x="22196" y="11111"/>
                    <a:pt x="21502" y="11111"/>
                    <a:pt x="21502" y="11111"/>
                  </a:cubicBezTo>
                  <a:cubicBezTo>
                    <a:pt x="19421" y="8888"/>
                    <a:pt x="18034" y="8888"/>
                    <a:pt x="15953" y="6666"/>
                  </a:cubicBezTo>
                  <a:cubicBezTo>
                    <a:pt x="13872" y="6666"/>
                    <a:pt x="11791" y="4444"/>
                    <a:pt x="10404" y="4444"/>
                  </a:cubicBezTo>
                  <a:cubicBezTo>
                    <a:pt x="9017" y="2222"/>
                    <a:pt x="7630" y="2222"/>
                    <a:pt x="6242" y="2222"/>
                  </a:cubicBezTo>
                  <a:cubicBezTo>
                    <a:pt x="5549" y="2222"/>
                    <a:pt x="4855" y="0"/>
                    <a:pt x="4161" y="0"/>
                  </a:cubicBezTo>
                  <a:cubicBezTo>
                    <a:pt x="3468" y="0"/>
                    <a:pt x="2774" y="0"/>
                    <a:pt x="1387" y="0"/>
                  </a:cubicBezTo>
                  <a:cubicBezTo>
                    <a:pt x="1387" y="8888"/>
                    <a:pt x="693" y="20000"/>
                    <a:pt x="0" y="31111"/>
                  </a:cubicBezTo>
                  <a:cubicBezTo>
                    <a:pt x="693" y="31111"/>
                    <a:pt x="1387" y="31111"/>
                    <a:pt x="2080" y="33333"/>
                  </a:cubicBezTo>
                  <a:cubicBezTo>
                    <a:pt x="2774" y="33333"/>
                    <a:pt x="3468" y="33333"/>
                    <a:pt x="4161" y="33333"/>
                  </a:cubicBezTo>
                  <a:cubicBezTo>
                    <a:pt x="5549" y="35555"/>
                    <a:pt x="6242" y="35555"/>
                    <a:pt x="7630" y="35555"/>
                  </a:cubicBezTo>
                  <a:cubicBezTo>
                    <a:pt x="9710" y="37777"/>
                    <a:pt x="11791" y="37777"/>
                    <a:pt x="13872" y="40000"/>
                  </a:cubicBezTo>
                  <a:cubicBezTo>
                    <a:pt x="15260" y="40000"/>
                    <a:pt x="17341" y="42222"/>
                    <a:pt x="18728" y="42222"/>
                  </a:cubicBezTo>
                  <a:cubicBezTo>
                    <a:pt x="19421" y="42222"/>
                    <a:pt x="19421" y="42222"/>
                    <a:pt x="19421" y="42222"/>
                  </a:cubicBezTo>
                  <a:cubicBezTo>
                    <a:pt x="21502" y="44444"/>
                    <a:pt x="23583" y="46666"/>
                    <a:pt x="25664" y="46666"/>
                  </a:cubicBezTo>
                  <a:cubicBezTo>
                    <a:pt x="27745" y="48888"/>
                    <a:pt x="29826" y="48888"/>
                    <a:pt x="31907" y="51111"/>
                  </a:cubicBezTo>
                  <a:cubicBezTo>
                    <a:pt x="32601" y="51111"/>
                    <a:pt x="33294" y="51111"/>
                    <a:pt x="33988" y="53333"/>
                  </a:cubicBezTo>
                  <a:cubicBezTo>
                    <a:pt x="35375" y="53333"/>
                    <a:pt x="36763" y="53333"/>
                    <a:pt x="37456" y="55555"/>
                  </a:cubicBezTo>
                  <a:cubicBezTo>
                    <a:pt x="39537" y="55555"/>
                    <a:pt x="41618" y="57777"/>
                    <a:pt x="43699" y="57777"/>
                  </a:cubicBezTo>
                  <a:cubicBezTo>
                    <a:pt x="45780" y="60000"/>
                    <a:pt x="47167" y="62222"/>
                    <a:pt x="49248" y="62222"/>
                  </a:cubicBezTo>
                  <a:cubicBezTo>
                    <a:pt x="49248" y="62222"/>
                    <a:pt x="49248" y="62222"/>
                    <a:pt x="49942" y="62222"/>
                  </a:cubicBezTo>
                  <a:cubicBezTo>
                    <a:pt x="51329" y="64444"/>
                    <a:pt x="53410" y="66666"/>
                    <a:pt x="55491" y="66666"/>
                  </a:cubicBezTo>
                  <a:cubicBezTo>
                    <a:pt x="57572" y="68888"/>
                    <a:pt x="59653" y="71111"/>
                    <a:pt x="61734" y="71111"/>
                  </a:cubicBezTo>
                  <a:cubicBezTo>
                    <a:pt x="62427" y="73333"/>
                    <a:pt x="63121" y="73333"/>
                    <a:pt x="63815" y="73333"/>
                  </a:cubicBezTo>
                  <a:cubicBezTo>
                    <a:pt x="65202" y="73333"/>
                    <a:pt x="66589" y="75555"/>
                    <a:pt x="67283" y="75555"/>
                  </a:cubicBezTo>
                  <a:cubicBezTo>
                    <a:pt x="69364" y="77777"/>
                    <a:pt x="71445" y="80000"/>
                    <a:pt x="73526" y="80000"/>
                  </a:cubicBezTo>
                  <a:cubicBezTo>
                    <a:pt x="74913" y="82222"/>
                    <a:pt x="76994" y="84444"/>
                    <a:pt x="79075" y="84444"/>
                  </a:cubicBezTo>
                  <a:cubicBezTo>
                    <a:pt x="79075" y="84444"/>
                    <a:pt x="79075" y="84444"/>
                    <a:pt x="79075" y="86666"/>
                  </a:cubicBezTo>
                  <a:cubicBezTo>
                    <a:pt x="81156" y="86666"/>
                    <a:pt x="83236" y="88888"/>
                    <a:pt x="85317" y="91111"/>
                  </a:cubicBezTo>
                  <a:cubicBezTo>
                    <a:pt x="87398" y="91111"/>
                    <a:pt x="88786" y="93333"/>
                    <a:pt x="90867" y="95555"/>
                  </a:cubicBezTo>
                  <a:cubicBezTo>
                    <a:pt x="90867" y="95555"/>
                    <a:pt x="90867" y="95555"/>
                    <a:pt x="90867" y="95555"/>
                  </a:cubicBezTo>
                  <a:cubicBezTo>
                    <a:pt x="92254" y="95555"/>
                    <a:pt x="92947" y="97777"/>
                    <a:pt x="93641" y="97777"/>
                  </a:cubicBezTo>
                  <a:cubicBezTo>
                    <a:pt x="95028" y="97777"/>
                    <a:pt x="95722" y="100000"/>
                    <a:pt x="97109" y="100000"/>
                  </a:cubicBezTo>
                  <a:cubicBezTo>
                    <a:pt x="99190" y="102222"/>
                    <a:pt x="100578" y="104444"/>
                    <a:pt x="102658" y="106666"/>
                  </a:cubicBezTo>
                  <a:cubicBezTo>
                    <a:pt x="104739" y="108888"/>
                    <a:pt x="106127" y="108888"/>
                    <a:pt x="108208" y="111111"/>
                  </a:cubicBezTo>
                  <a:cubicBezTo>
                    <a:pt x="108208" y="111111"/>
                    <a:pt x="108901" y="111111"/>
                    <a:pt x="108901" y="111111"/>
                  </a:cubicBezTo>
                  <a:cubicBezTo>
                    <a:pt x="110982" y="113333"/>
                    <a:pt x="112369" y="115555"/>
                    <a:pt x="114450" y="117777"/>
                  </a:cubicBezTo>
                  <a:cubicBezTo>
                    <a:pt x="115838" y="117777"/>
                    <a:pt x="116531" y="120000"/>
                    <a:pt x="117919" y="120000"/>
                  </a:cubicBezTo>
                  <a:cubicBezTo>
                    <a:pt x="118612" y="108888"/>
                    <a:pt x="119306" y="97777"/>
                    <a:pt x="120000" y="86666"/>
                  </a:cubicBezTo>
                  <a:cubicBezTo>
                    <a:pt x="119306" y="86666"/>
                    <a:pt x="117919" y="84444"/>
                    <a:pt x="117225" y="84444"/>
                  </a:cubicBezTo>
                  <a:cubicBezTo>
                    <a:pt x="115144" y="82222"/>
                    <a:pt x="113063" y="80000"/>
                    <a:pt x="110982" y="77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473325" y="2813050"/>
              <a:ext cx="403200" cy="200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09" y="100253"/>
                  </a:moveTo>
                  <a:cubicBezTo>
                    <a:pt x="3018" y="106329"/>
                    <a:pt x="4528" y="112405"/>
                    <a:pt x="6037" y="118481"/>
                  </a:cubicBezTo>
                  <a:cubicBezTo>
                    <a:pt x="6037" y="118481"/>
                    <a:pt x="6037" y="118481"/>
                    <a:pt x="6037" y="120000"/>
                  </a:cubicBezTo>
                  <a:cubicBezTo>
                    <a:pt x="7547" y="118481"/>
                    <a:pt x="8301" y="118481"/>
                    <a:pt x="9056" y="116962"/>
                  </a:cubicBezTo>
                  <a:cubicBezTo>
                    <a:pt x="10566" y="116962"/>
                    <a:pt x="12075" y="115443"/>
                    <a:pt x="12830" y="113924"/>
                  </a:cubicBezTo>
                  <a:cubicBezTo>
                    <a:pt x="14339" y="113924"/>
                    <a:pt x="15094" y="112405"/>
                    <a:pt x="16603" y="112405"/>
                  </a:cubicBezTo>
                  <a:cubicBezTo>
                    <a:pt x="18113" y="110886"/>
                    <a:pt x="19622" y="109367"/>
                    <a:pt x="20377" y="107848"/>
                  </a:cubicBezTo>
                  <a:cubicBezTo>
                    <a:pt x="23396" y="106329"/>
                    <a:pt x="25660" y="104810"/>
                    <a:pt x="27924" y="101772"/>
                  </a:cubicBezTo>
                  <a:cubicBezTo>
                    <a:pt x="30943" y="100253"/>
                    <a:pt x="33207" y="98734"/>
                    <a:pt x="35471" y="97215"/>
                  </a:cubicBezTo>
                  <a:cubicBezTo>
                    <a:pt x="35471" y="97215"/>
                    <a:pt x="35471" y="95696"/>
                    <a:pt x="35471" y="95696"/>
                  </a:cubicBezTo>
                  <a:cubicBezTo>
                    <a:pt x="38490" y="94177"/>
                    <a:pt x="40754" y="92658"/>
                    <a:pt x="43018" y="89620"/>
                  </a:cubicBezTo>
                  <a:cubicBezTo>
                    <a:pt x="46037" y="88101"/>
                    <a:pt x="48301" y="85063"/>
                    <a:pt x="50566" y="83544"/>
                  </a:cubicBezTo>
                  <a:cubicBezTo>
                    <a:pt x="52075" y="82025"/>
                    <a:pt x="52830" y="80506"/>
                    <a:pt x="54339" y="80506"/>
                  </a:cubicBezTo>
                  <a:cubicBezTo>
                    <a:pt x="55849" y="78987"/>
                    <a:pt x="57358" y="77468"/>
                    <a:pt x="58867" y="75949"/>
                  </a:cubicBezTo>
                  <a:cubicBezTo>
                    <a:pt x="61132" y="74430"/>
                    <a:pt x="63396" y="71392"/>
                    <a:pt x="66415" y="69873"/>
                  </a:cubicBezTo>
                  <a:cubicBezTo>
                    <a:pt x="68679" y="66835"/>
                    <a:pt x="70943" y="65316"/>
                    <a:pt x="73207" y="62278"/>
                  </a:cubicBezTo>
                  <a:cubicBezTo>
                    <a:pt x="73207" y="62278"/>
                    <a:pt x="73962" y="62278"/>
                    <a:pt x="73962" y="62278"/>
                  </a:cubicBezTo>
                  <a:cubicBezTo>
                    <a:pt x="76226" y="59240"/>
                    <a:pt x="79245" y="57721"/>
                    <a:pt x="81509" y="54683"/>
                  </a:cubicBezTo>
                  <a:cubicBezTo>
                    <a:pt x="83773" y="51645"/>
                    <a:pt x="86792" y="50126"/>
                    <a:pt x="89056" y="47088"/>
                  </a:cubicBezTo>
                  <a:cubicBezTo>
                    <a:pt x="90566" y="45569"/>
                    <a:pt x="91320" y="44050"/>
                    <a:pt x="92830" y="44050"/>
                  </a:cubicBezTo>
                  <a:cubicBezTo>
                    <a:pt x="94339" y="42531"/>
                    <a:pt x="95849" y="41012"/>
                    <a:pt x="97358" y="39493"/>
                  </a:cubicBezTo>
                  <a:cubicBezTo>
                    <a:pt x="99622" y="36455"/>
                    <a:pt x="101886" y="33417"/>
                    <a:pt x="104905" y="30379"/>
                  </a:cubicBezTo>
                  <a:cubicBezTo>
                    <a:pt x="107169" y="28860"/>
                    <a:pt x="108679" y="25822"/>
                    <a:pt x="110943" y="24303"/>
                  </a:cubicBezTo>
                  <a:cubicBezTo>
                    <a:pt x="111698" y="22784"/>
                    <a:pt x="111698" y="22784"/>
                    <a:pt x="112452" y="22784"/>
                  </a:cubicBezTo>
                  <a:cubicBezTo>
                    <a:pt x="112452" y="22784"/>
                    <a:pt x="112452" y="21265"/>
                    <a:pt x="112452" y="21265"/>
                  </a:cubicBezTo>
                  <a:cubicBezTo>
                    <a:pt x="114716" y="19746"/>
                    <a:pt x="117735" y="16708"/>
                    <a:pt x="120000" y="13670"/>
                  </a:cubicBezTo>
                  <a:cubicBezTo>
                    <a:pt x="117735" y="12151"/>
                    <a:pt x="116226" y="9113"/>
                    <a:pt x="114716" y="7594"/>
                  </a:cubicBezTo>
                  <a:cubicBezTo>
                    <a:pt x="113962" y="7594"/>
                    <a:pt x="113962" y="7594"/>
                    <a:pt x="113962" y="7594"/>
                  </a:cubicBezTo>
                  <a:cubicBezTo>
                    <a:pt x="112452" y="6075"/>
                    <a:pt x="110188" y="3037"/>
                    <a:pt x="108679" y="1518"/>
                  </a:cubicBezTo>
                  <a:cubicBezTo>
                    <a:pt x="107924" y="0"/>
                    <a:pt x="107169" y="0"/>
                    <a:pt x="107169" y="0"/>
                  </a:cubicBezTo>
                  <a:cubicBezTo>
                    <a:pt x="106415" y="0"/>
                    <a:pt x="105660" y="1518"/>
                    <a:pt x="104905" y="1518"/>
                  </a:cubicBezTo>
                  <a:cubicBezTo>
                    <a:pt x="103396" y="3037"/>
                    <a:pt x="101886" y="4556"/>
                    <a:pt x="101132" y="6075"/>
                  </a:cubicBezTo>
                  <a:cubicBezTo>
                    <a:pt x="99622" y="7594"/>
                    <a:pt x="98113" y="9113"/>
                    <a:pt x="96603" y="10632"/>
                  </a:cubicBezTo>
                  <a:cubicBezTo>
                    <a:pt x="95094" y="12151"/>
                    <a:pt x="94339" y="13670"/>
                    <a:pt x="92830" y="15189"/>
                  </a:cubicBezTo>
                  <a:cubicBezTo>
                    <a:pt x="90566" y="16708"/>
                    <a:pt x="87547" y="19746"/>
                    <a:pt x="85283" y="22784"/>
                  </a:cubicBezTo>
                  <a:cubicBezTo>
                    <a:pt x="83018" y="25822"/>
                    <a:pt x="80000" y="27341"/>
                    <a:pt x="77735" y="30379"/>
                  </a:cubicBezTo>
                  <a:cubicBezTo>
                    <a:pt x="77735" y="30379"/>
                    <a:pt x="76981" y="30379"/>
                    <a:pt x="76981" y="30379"/>
                  </a:cubicBezTo>
                  <a:cubicBezTo>
                    <a:pt x="74716" y="33417"/>
                    <a:pt x="72452" y="36455"/>
                    <a:pt x="70188" y="37974"/>
                  </a:cubicBezTo>
                  <a:cubicBezTo>
                    <a:pt x="67169" y="41012"/>
                    <a:pt x="64905" y="42531"/>
                    <a:pt x="61886" y="45569"/>
                  </a:cubicBezTo>
                  <a:cubicBezTo>
                    <a:pt x="61132" y="47088"/>
                    <a:pt x="59622" y="48607"/>
                    <a:pt x="58113" y="48607"/>
                  </a:cubicBezTo>
                  <a:cubicBezTo>
                    <a:pt x="56603" y="50126"/>
                    <a:pt x="55849" y="51645"/>
                    <a:pt x="54339" y="51645"/>
                  </a:cubicBezTo>
                  <a:cubicBezTo>
                    <a:pt x="52075" y="54683"/>
                    <a:pt x="49811" y="56202"/>
                    <a:pt x="46792" y="59240"/>
                  </a:cubicBezTo>
                  <a:cubicBezTo>
                    <a:pt x="44528" y="60759"/>
                    <a:pt x="41509" y="63797"/>
                    <a:pt x="39245" y="65316"/>
                  </a:cubicBezTo>
                  <a:cubicBezTo>
                    <a:pt x="39245" y="65316"/>
                    <a:pt x="39245" y="65316"/>
                    <a:pt x="38490" y="65316"/>
                  </a:cubicBezTo>
                  <a:cubicBezTo>
                    <a:pt x="36226" y="68354"/>
                    <a:pt x="33962" y="69873"/>
                    <a:pt x="31698" y="71392"/>
                  </a:cubicBezTo>
                  <a:cubicBezTo>
                    <a:pt x="29433" y="74430"/>
                    <a:pt x="26415" y="75949"/>
                    <a:pt x="24150" y="77468"/>
                  </a:cubicBezTo>
                  <a:cubicBezTo>
                    <a:pt x="22641" y="78987"/>
                    <a:pt x="21132" y="80506"/>
                    <a:pt x="19622" y="82025"/>
                  </a:cubicBezTo>
                  <a:cubicBezTo>
                    <a:pt x="18867" y="82025"/>
                    <a:pt x="18113" y="83544"/>
                    <a:pt x="16603" y="83544"/>
                  </a:cubicBezTo>
                  <a:cubicBezTo>
                    <a:pt x="14339" y="86582"/>
                    <a:pt x="12075" y="88101"/>
                    <a:pt x="9056" y="89620"/>
                  </a:cubicBezTo>
                  <a:cubicBezTo>
                    <a:pt x="7547" y="91139"/>
                    <a:pt x="6037" y="92658"/>
                    <a:pt x="4528" y="94177"/>
                  </a:cubicBezTo>
                  <a:cubicBezTo>
                    <a:pt x="3773" y="94177"/>
                    <a:pt x="3018" y="95696"/>
                    <a:pt x="1509" y="95696"/>
                  </a:cubicBezTo>
                  <a:cubicBezTo>
                    <a:pt x="1509" y="95696"/>
                    <a:pt x="1509" y="95696"/>
                    <a:pt x="1509" y="95696"/>
                  </a:cubicBezTo>
                  <a:cubicBezTo>
                    <a:pt x="754" y="95696"/>
                    <a:pt x="754" y="97215"/>
                    <a:pt x="0" y="97215"/>
                  </a:cubicBezTo>
                  <a:cubicBezTo>
                    <a:pt x="0" y="97215"/>
                    <a:pt x="754" y="98734"/>
                    <a:pt x="754" y="98734"/>
                  </a:cubicBezTo>
                  <a:cubicBezTo>
                    <a:pt x="754" y="100253"/>
                    <a:pt x="754" y="100253"/>
                    <a:pt x="1509" y="1002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989263" y="2419350"/>
              <a:ext cx="255600" cy="31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227" y="49354"/>
                  </a:moveTo>
                  <a:cubicBezTo>
                    <a:pt x="76039" y="49354"/>
                    <a:pt x="76039" y="50322"/>
                    <a:pt x="76039" y="50322"/>
                  </a:cubicBezTo>
                  <a:cubicBezTo>
                    <a:pt x="72475" y="56129"/>
                    <a:pt x="67722" y="60967"/>
                    <a:pt x="62970" y="66774"/>
                  </a:cubicBezTo>
                  <a:cubicBezTo>
                    <a:pt x="61782" y="66774"/>
                    <a:pt x="61782" y="67741"/>
                    <a:pt x="60594" y="68709"/>
                  </a:cubicBezTo>
                  <a:cubicBezTo>
                    <a:pt x="55841" y="72580"/>
                    <a:pt x="51089" y="77419"/>
                    <a:pt x="46336" y="81290"/>
                  </a:cubicBezTo>
                  <a:cubicBezTo>
                    <a:pt x="43960" y="83225"/>
                    <a:pt x="41584" y="85161"/>
                    <a:pt x="38019" y="87096"/>
                  </a:cubicBezTo>
                  <a:cubicBezTo>
                    <a:pt x="36831" y="89032"/>
                    <a:pt x="34455" y="90967"/>
                    <a:pt x="32079" y="91935"/>
                  </a:cubicBezTo>
                  <a:cubicBezTo>
                    <a:pt x="27326" y="94838"/>
                    <a:pt x="23762" y="98709"/>
                    <a:pt x="19009" y="101612"/>
                  </a:cubicBezTo>
                  <a:cubicBezTo>
                    <a:pt x="14257" y="103548"/>
                    <a:pt x="10693" y="106451"/>
                    <a:pt x="5940" y="109354"/>
                  </a:cubicBezTo>
                  <a:cubicBezTo>
                    <a:pt x="5940" y="109354"/>
                    <a:pt x="5940" y="109354"/>
                    <a:pt x="4752" y="109354"/>
                  </a:cubicBezTo>
                  <a:cubicBezTo>
                    <a:pt x="3564" y="110322"/>
                    <a:pt x="1188" y="112258"/>
                    <a:pt x="0" y="113225"/>
                  </a:cubicBezTo>
                  <a:cubicBezTo>
                    <a:pt x="1188" y="113225"/>
                    <a:pt x="2376" y="114193"/>
                    <a:pt x="3564" y="114193"/>
                  </a:cubicBezTo>
                  <a:cubicBezTo>
                    <a:pt x="3564" y="114193"/>
                    <a:pt x="4752" y="114193"/>
                    <a:pt x="4752" y="114193"/>
                  </a:cubicBezTo>
                  <a:cubicBezTo>
                    <a:pt x="7128" y="115161"/>
                    <a:pt x="10693" y="116129"/>
                    <a:pt x="14257" y="117096"/>
                  </a:cubicBezTo>
                  <a:cubicBezTo>
                    <a:pt x="16633" y="118064"/>
                    <a:pt x="17821" y="118064"/>
                    <a:pt x="20198" y="119032"/>
                  </a:cubicBezTo>
                  <a:cubicBezTo>
                    <a:pt x="20198" y="119032"/>
                    <a:pt x="21386" y="119032"/>
                    <a:pt x="21386" y="120000"/>
                  </a:cubicBezTo>
                  <a:cubicBezTo>
                    <a:pt x="22574" y="119032"/>
                    <a:pt x="23762" y="118064"/>
                    <a:pt x="24950" y="118064"/>
                  </a:cubicBezTo>
                  <a:cubicBezTo>
                    <a:pt x="27326" y="116129"/>
                    <a:pt x="28514" y="115161"/>
                    <a:pt x="30891" y="114193"/>
                  </a:cubicBezTo>
                  <a:cubicBezTo>
                    <a:pt x="33267" y="112258"/>
                    <a:pt x="35643" y="110322"/>
                    <a:pt x="38019" y="109354"/>
                  </a:cubicBezTo>
                  <a:cubicBezTo>
                    <a:pt x="42772" y="105483"/>
                    <a:pt x="47524" y="102580"/>
                    <a:pt x="51089" y="99677"/>
                  </a:cubicBezTo>
                  <a:cubicBezTo>
                    <a:pt x="55841" y="95806"/>
                    <a:pt x="60594" y="91935"/>
                    <a:pt x="65346" y="88064"/>
                  </a:cubicBezTo>
                  <a:cubicBezTo>
                    <a:pt x="65346" y="88064"/>
                    <a:pt x="65346" y="88064"/>
                    <a:pt x="65346" y="88064"/>
                  </a:cubicBezTo>
                  <a:cubicBezTo>
                    <a:pt x="70099" y="84193"/>
                    <a:pt x="73663" y="80322"/>
                    <a:pt x="78415" y="76451"/>
                  </a:cubicBezTo>
                  <a:cubicBezTo>
                    <a:pt x="78415" y="75483"/>
                    <a:pt x="79603" y="74516"/>
                    <a:pt x="80792" y="73548"/>
                  </a:cubicBezTo>
                  <a:cubicBezTo>
                    <a:pt x="86732" y="66774"/>
                    <a:pt x="92673" y="59032"/>
                    <a:pt x="97425" y="51290"/>
                  </a:cubicBezTo>
                  <a:cubicBezTo>
                    <a:pt x="99801" y="49354"/>
                    <a:pt x="100990" y="46451"/>
                    <a:pt x="102178" y="43548"/>
                  </a:cubicBezTo>
                  <a:cubicBezTo>
                    <a:pt x="104554" y="40645"/>
                    <a:pt x="105742" y="37741"/>
                    <a:pt x="108118" y="33870"/>
                  </a:cubicBezTo>
                  <a:cubicBezTo>
                    <a:pt x="111683" y="26129"/>
                    <a:pt x="115247" y="16451"/>
                    <a:pt x="117623" y="7741"/>
                  </a:cubicBezTo>
                  <a:cubicBezTo>
                    <a:pt x="118811" y="4838"/>
                    <a:pt x="120000" y="2903"/>
                    <a:pt x="120000" y="0"/>
                  </a:cubicBezTo>
                  <a:cubicBezTo>
                    <a:pt x="118811" y="0"/>
                    <a:pt x="118811" y="0"/>
                    <a:pt x="117623" y="0"/>
                  </a:cubicBezTo>
                  <a:cubicBezTo>
                    <a:pt x="117623" y="0"/>
                    <a:pt x="117623" y="0"/>
                    <a:pt x="117623" y="0"/>
                  </a:cubicBezTo>
                  <a:cubicBezTo>
                    <a:pt x="115247" y="0"/>
                    <a:pt x="114059" y="0"/>
                    <a:pt x="112871" y="0"/>
                  </a:cubicBezTo>
                  <a:cubicBezTo>
                    <a:pt x="109306" y="0"/>
                    <a:pt x="105742" y="0"/>
                    <a:pt x="102178" y="0"/>
                  </a:cubicBezTo>
                  <a:cubicBezTo>
                    <a:pt x="100990" y="0"/>
                    <a:pt x="100990" y="0"/>
                    <a:pt x="99801" y="0"/>
                  </a:cubicBezTo>
                  <a:cubicBezTo>
                    <a:pt x="99801" y="1935"/>
                    <a:pt x="99801" y="2903"/>
                    <a:pt x="99801" y="3870"/>
                  </a:cubicBezTo>
                  <a:cubicBezTo>
                    <a:pt x="96237" y="15483"/>
                    <a:pt x="91485" y="26129"/>
                    <a:pt x="85544" y="36774"/>
                  </a:cubicBezTo>
                  <a:cubicBezTo>
                    <a:pt x="81980" y="41612"/>
                    <a:pt x="79603" y="45483"/>
                    <a:pt x="77227" y="493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819400" y="1943100"/>
              <a:ext cx="374700" cy="2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32" y="20970"/>
                  </a:moveTo>
                  <a:cubicBezTo>
                    <a:pt x="4864" y="22135"/>
                    <a:pt x="7297" y="23300"/>
                    <a:pt x="8918" y="24466"/>
                  </a:cubicBezTo>
                  <a:cubicBezTo>
                    <a:pt x="11351" y="25631"/>
                    <a:pt x="13783" y="26796"/>
                    <a:pt x="16216" y="29126"/>
                  </a:cubicBezTo>
                  <a:cubicBezTo>
                    <a:pt x="17027" y="29126"/>
                    <a:pt x="17837" y="30291"/>
                    <a:pt x="18648" y="30291"/>
                  </a:cubicBezTo>
                  <a:cubicBezTo>
                    <a:pt x="20270" y="31456"/>
                    <a:pt x="21081" y="32621"/>
                    <a:pt x="22702" y="32621"/>
                  </a:cubicBezTo>
                  <a:cubicBezTo>
                    <a:pt x="24324" y="33786"/>
                    <a:pt x="25945" y="34951"/>
                    <a:pt x="27567" y="36116"/>
                  </a:cubicBezTo>
                  <a:cubicBezTo>
                    <a:pt x="27567" y="37281"/>
                    <a:pt x="28378" y="37281"/>
                    <a:pt x="29189" y="37281"/>
                  </a:cubicBezTo>
                  <a:cubicBezTo>
                    <a:pt x="30810" y="39611"/>
                    <a:pt x="33243" y="40776"/>
                    <a:pt x="34864" y="41941"/>
                  </a:cubicBezTo>
                  <a:cubicBezTo>
                    <a:pt x="35675" y="41941"/>
                    <a:pt x="35675" y="41941"/>
                    <a:pt x="35675" y="41941"/>
                  </a:cubicBezTo>
                  <a:cubicBezTo>
                    <a:pt x="38108" y="44271"/>
                    <a:pt x="39729" y="45436"/>
                    <a:pt x="42162" y="47766"/>
                  </a:cubicBezTo>
                  <a:cubicBezTo>
                    <a:pt x="44594" y="48932"/>
                    <a:pt x="46216" y="51262"/>
                    <a:pt x="48648" y="52427"/>
                  </a:cubicBezTo>
                  <a:cubicBezTo>
                    <a:pt x="49459" y="53592"/>
                    <a:pt x="50270" y="54757"/>
                    <a:pt x="51081" y="54757"/>
                  </a:cubicBezTo>
                  <a:cubicBezTo>
                    <a:pt x="52702" y="55922"/>
                    <a:pt x="53513" y="57087"/>
                    <a:pt x="55135" y="58252"/>
                  </a:cubicBezTo>
                  <a:cubicBezTo>
                    <a:pt x="56756" y="60582"/>
                    <a:pt x="59189" y="61747"/>
                    <a:pt x="61621" y="64077"/>
                  </a:cubicBezTo>
                  <a:cubicBezTo>
                    <a:pt x="63243" y="66407"/>
                    <a:pt x="65675" y="67572"/>
                    <a:pt x="67297" y="69902"/>
                  </a:cubicBezTo>
                  <a:cubicBezTo>
                    <a:pt x="67297" y="69902"/>
                    <a:pt x="67297" y="69902"/>
                    <a:pt x="67297" y="69902"/>
                  </a:cubicBezTo>
                  <a:cubicBezTo>
                    <a:pt x="69729" y="72233"/>
                    <a:pt x="72162" y="74563"/>
                    <a:pt x="73783" y="76893"/>
                  </a:cubicBezTo>
                  <a:cubicBezTo>
                    <a:pt x="75405" y="78058"/>
                    <a:pt x="77027" y="79223"/>
                    <a:pt x="77837" y="81553"/>
                  </a:cubicBezTo>
                  <a:cubicBezTo>
                    <a:pt x="78648" y="81553"/>
                    <a:pt x="79459" y="82718"/>
                    <a:pt x="80270" y="83883"/>
                  </a:cubicBezTo>
                  <a:cubicBezTo>
                    <a:pt x="81081" y="85048"/>
                    <a:pt x="81891" y="86213"/>
                    <a:pt x="82702" y="87378"/>
                  </a:cubicBezTo>
                  <a:cubicBezTo>
                    <a:pt x="84324" y="88543"/>
                    <a:pt x="85135" y="89708"/>
                    <a:pt x="85945" y="90873"/>
                  </a:cubicBezTo>
                  <a:cubicBezTo>
                    <a:pt x="88378" y="93203"/>
                    <a:pt x="90000" y="96699"/>
                    <a:pt x="92432" y="99029"/>
                  </a:cubicBezTo>
                  <a:cubicBezTo>
                    <a:pt x="94054" y="101359"/>
                    <a:pt x="96486" y="104854"/>
                    <a:pt x="98108" y="107184"/>
                  </a:cubicBezTo>
                  <a:cubicBezTo>
                    <a:pt x="98108" y="107184"/>
                    <a:pt x="98108" y="107184"/>
                    <a:pt x="98108" y="108349"/>
                  </a:cubicBezTo>
                  <a:cubicBezTo>
                    <a:pt x="99729" y="110679"/>
                    <a:pt x="102162" y="114174"/>
                    <a:pt x="103783" y="117669"/>
                  </a:cubicBezTo>
                  <a:cubicBezTo>
                    <a:pt x="104594" y="118834"/>
                    <a:pt x="104594" y="118834"/>
                    <a:pt x="104594" y="120000"/>
                  </a:cubicBezTo>
                  <a:cubicBezTo>
                    <a:pt x="107027" y="118834"/>
                    <a:pt x="108648" y="118834"/>
                    <a:pt x="111081" y="118834"/>
                  </a:cubicBezTo>
                  <a:cubicBezTo>
                    <a:pt x="111891" y="118834"/>
                    <a:pt x="113513" y="118834"/>
                    <a:pt x="114324" y="118834"/>
                  </a:cubicBezTo>
                  <a:cubicBezTo>
                    <a:pt x="115945" y="117669"/>
                    <a:pt x="117567" y="117669"/>
                    <a:pt x="118378" y="117669"/>
                  </a:cubicBezTo>
                  <a:cubicBezTo>
                    <a:pt x="119189" y="117669"/>
                    <a:pt x="119189" y="117669"/>
                    <a:pt x="120000" y="117669"/>
                  </a:cubicBezTo>
                  <a:cubicBezTo>
                    <a:pt x="120000" y="116504"/>
                    <a:pt x="119189" y="115339"/>
                    <a:pt x="119189" y="115339"/>
                  </a:cubicBezTo>
                  <a:cubicBezTo>
                    <a:pt x="117567" y="113009"/>
                    <a:pt x="116756" y="110679"/>
                    <a:pt x="115945" y="109514"/>
                  </a:cubicBezTo>
                  <a:cubicBezTo>
                    <a:pt x="115135" y="107184"/>
                    <a:pt x="114324" y="106019"/>
                    <a:pt x="113513" y="104854"/>
                  </a:cubicBezTo>
                  <a:cubicBezTo>
                    <a:pt x="111891" y="101359"/>
                    <a:pt x="109459" y="97864"/>
                    <a:pt x="107837" y="94368"/>
                  </a:cubicBezTo>
                  <a:cubicBezTo>
                    <a:pt x="105405" y="92038"/>
                    <a:pt x="103783" y="88543"/>
                    <a:pt x="101351" y="86213"/>
                  </a:cubicBezTo>
                  <a:cubicBezTo>
                    <a:pt x="101351" y="86213"/>
                    <a:pt x="101351" y="86213"/>
                    <a:pt x="101351" y="86213"/>
                  </a:cubicBezTo>
                  <a:cubicBezTo>
                    <a:pt x="99729" y="82718"/>
                    <a:pt x="97297" y="80388"/>
                    <a:pt x="95675" y="78058"/>
                  </a:cubicBezTo>
                  <a:cubicBezTo>
                    <a:pt x="94054" y="75728"/>
                    <a:pt x="91621" y="73398"/>
                    <a:pt x="90000" y="71067"/>
                  </a:cubicBezTo>
                  <a:cubicBezTo>
                    <a:pt x="88378" y="68737"/>
                    <a:pt x="87567" y="67572"/>
                    <a:pt x="85945" y="66407"/>
                  </a:cubicBezTo>
                  <a:cubicBezTo>
                    <a:pt x="85945" y="66407"/>
                    <a:pt x="85945" y="66407"/>
                    <a:pt x="85945" y="66407"/>
                  </a:cubicBezTo>
                  <a:cubicBezTo>
                    <a:pt x="85135" y="65242"/>
                    <a:pt x="84324" y="64077"/>
                    <a:pt x="83513" y="64077"/>
                  </a:cubicBezTo>
                  <a:cubicBezTo>
                    <a:pt x="81081" y="61747"/>
                    <a:pt x="79459" y="59417"/>
                    <a:pt x="77027" y="57087"/>
                  </a:cubicBezTo>
                  <a:cubicBezTo>
                    <a:pt x="75405" y="54757"/>
                    <a:pt x="72972" y="52427"/>
                    <a:pt x="70540" y="51262"/>
                  </a:cubicBezTo>
                  <a:cubicBezTo>
                    <a:pt x="70540" y="50097"/>
                    <a:pt x="70540" y="50097"/>
                    <a:pt x="70540" y="50097"/>
                  </a:cubicBezTo>
                  <a:cubicBezTo>
                    <a:pt x="68918" y="48932"/>
                    <a:pt x="66486" y="46601"/>
                    <a:pt x="64864" y="44271"/>
                  </a:cubicBezTo>
                  <a:cubicBezTo>
                    <a:pt x="62432" y="43106"/>
                    <a:pt x="60000" y="40776"/>
                    <a:pt x="58378" y="39611"/>
                  </a:cubicBezTo>
                  <a:cubicBezTo>
                    <a:pt x="56756" y="38446"/>
                    <a:pt x="55945" y="37281"/>
                    <a:pt x="54324" y="36116"/>
                  </a:cubicBezTo>
                  <a:cubicBezTo>
                    <a:pt x="53513" y="34951"/>
                    <a:pt x="52702" y="34951"/>
                    <a:pt x="51891" y="33786"/>
                  </a:cubicBezTo>
                  <a:cubicBezTo>
                    <a:pt x="49459" y="32621"/>
                    <a:pt x="47027" y="30291"/>
                    <a:pt x="45405" y="29126"/>
                  </a:cubicBezTo>
                  <a:cubicBezTo>
                    <a:pt x="42972" y="26796"/>
                    <a:pt x="40540" y="25631"/>
                    <a:pt x="38918" y="24466"/>
                  </a:cubicBezTo>
                  <a:cubicBezTo>
                    <a:pt x="38918" y="24466"/>
                    <a:pt x="38108" y="23300"/>
                    <a:pt x="38108" y="23300"/>
                  </a:cubicBezTo>
                  <a:cubicBezTo>
                    <a:pt x="36486" y="22135"/>
                    <a:pt x="34864" y="20970"/>
                    <a:pt x="32432" y="19805"/>
                  </a:cubicBezTo>
                  <a:cubicBezTo>
                    <a:pt x="32432" y="19805"/>
                    <a:pt x="32432" y="19805"/>
                    <a:pt x="32432" y="19805"/>
                  </a:cubicBezTo>
                  <a:cubicBezTo>
                    <a:pt x="30000" y="17475"/>
                    <a:pt x="27567" y="16310"/>
                    <a:pt x="25135" y="15145"/>
                  </a:cubicBezTo>
                  <a:cubicBezTo>
                    <a:pt x="24324" y="13980"/>
                    <a:pt x="22702" y="12815"/>
                    <a:pt x="21891" y="12815"/>
                  </a:cubicBezTo>
                  <a:cubicBezTo>
                    <a:pt x="21081" y="11650"/>
                    <a:pt x="19459" y="11650"/>
                    <a:pt x="18648" y="10485"/>
                  </a:cubicBezTo>
                  <a:cubicBezTo>
                    <a:pt x="17027" y="9320"/>
                    <a:pt x="14594" y="8155"/>
                    <a:pt x="12162" y="6990"/>
                  </a:cubicBezTo>
                  <a:cubicBezTo>
                    <a:pt x="9729" y="4660"/>
                    <a:pt x="8108" y="3495"/>
                    <a:pt x="5675" y="2330"/>
                  </a:cubicBezTo>
                  <a:cubicBezTo>
                    <a:pt x="5675" y="2330"/>
                    <a:pt x="4864" y="2330"/>
                    <a:pt x="4864" y="2330"/>
                  </a:cubicBezTo>
                  <a:cubicBezTo>
                    <a:pt x="4054" y="1165"/>
                    <a:pt x="3243" y="1165"/>
                    <a:pt x="1621" y="0"/>
                  </a:cubicBezTo>
                  <a:cubicBezTo>
                    <a:pt x="1621" y="6990"/>
                    <a:pt x="810" y="12815"/>
                    <a:pt x="0" y="18640"/>
                  </a:cubicBezTo>
                  <a:cubicBezTo>
                    <a:pt x="810" y="19805"/>
                    <a:pt x="1621" y="19805"/>
                    <a:pt x="2432" y="19805"/>
                  </a:cubicBezTo>
                  <a:cubicBezTo>
                    <a:pt x="2432" y="19805"/>
                    <a:pt x="2432" y="19805"/>
                    <a:pt x="2432" y="209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6872288" y="5983287"/>
              <a:ext cx="258900" cy="50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11" y="96600"/>
                  </a:moveTo>
                  <a:cubicBezTo>
                    <a:pt x="108235" y="94200"/>
                    <a:pt x="107058" y="91200"/>
                    <a:pt x="104705" y="87600"/>
                  </a:cubicBezTo>
                  <a:cubicBezTo>
                    <a:pt x="103529" y="86400"/>
                    <a:pt x="103529" y="84600"/>
                    <a:pt x="102352" y="82800"/>
                  </a:cubicBezTo>
                  <a:cubicBezTo>
                    <a:pt x="101176" y="81600"/>
                    <a:pt x="100000" y="79800"/>
                    <a:pt x="98823" y="78600"/>
                  </a:cubicBezTo>
                  <a:cubicBezTo>
                    <a:pt x="98823" y="78000"/>
                    <a:pt x="98823" y="78000"/>
                    <a:pt x="98823" y="77400"/>
                  </a:cubicBezTo>
                  <a:cubicBezTo>
                    <a:pt x="94117" y="70800"/>
                    <a:pt x="89411" y="63000"/>
                    <a:pt x="83529" y="55800"/>
                  </a:cubicBezTo>
                  <a:cubicBezTo>
                    <a:pt x="83529" y="55800"/>
                    <a:pt x="83529" y="55800"/>
                    <a:pt x="83529" y="55800"/>
                  </a:cubicBezTo>
                  <a:cubicBezTo>
                    <a:pt x="77647" y="48600"/>
                    <a:pt x="71764" y="41400"/>
                    <a:pt x="65882" y="35400"/>
                  </a:cubicBezTo>
                  <a:cubicBezTo>
                    <a:pt x="60000" y="28200"/>
                    <a:pt x="54117" y="22200"/>
                    <a:pt x="48235" y="16800"/>
                  </a:cubicBezTo>
                  <a:cubicBezTo>
                    <a:pt x="48235" y="16800"/>
                    <a:pt x="48235" y="16800"/>
                    <a:pt x="48235" y="16200"/>
                  </a:cubicBezTo>
                  <a:cubicBezTo>
                    <a:pt x="43529" y="11400"/>
                    <a:pt x="38823" y="7200"/>
                    <a:pt x="35294" y="4200"/>
                  </a:cubicBezTo>
                  <a:cubicBezTo>
                    <a:pt x="31764" y="1200"/>
                    <a:pt x="30588" y="0"/>
                    <a:pt x="30588" y="0"/>
                  </a:cubicBezTo>
                  <a:cubicBezTo>
                    <a:pt x="29411" y="0"/>
                    <a:pt x="29411" y="0"/>
                    <a:pt x="29411" y="0"/>
                  </a:cubicBezTo>
                  <a:cubicBezTo>
                    <a:pt x="0" y="9000"/>
                    <a:pt x="0" y="9000"/>
                    <a:pt x="0" y="9000"/>
                  </a:cubicBezTo>
                  <a:cubicBezTo>
                    <a:pt x="0" y="9000"/>
                    <a:pt x="1176" y="10200"/>
                    <a:pt x="4705" y="13200"/>
                  </a:cubicBezTo>
                  <a:cubicBezTo>
                    <a:pt x="8235" y="16200"/>
                    <a:pt x="11764" y="20400"/>
                    <a:pt x="17647" y="25200"/>
                  </a:cubicBezTo>
                  <a:cubicBezTo>
                    <a:pt x="17647" y="25200"/>
                    <a:pt x="17647" y="25200"/>
                    <a:pt x="17647" y="25200"/>
                  </a:cubicBezTo>
                  <a:cubicBezTo>
                    <a:pt x="22352" y="30600"/>
                    <a:pt x="29411" y="37200"/>
                    <a:pt x="35294" y="44400"/>
                  </a:cubicBezTo>
                  <a:cubicBezTo>
                    <a:pt x="40000" y="50400"/>
                    <a:pt x="45882" y="56400"/>
                    <a:pt x="50588" y="62400"/>
                  </a:cubicBezTo>
                  <a:cubicBezTo>
                    <a:pt x="50588" y="63600"/>
                    <a:pt x="51764" y="64200"/>
                    <a:pt x="51764" y="65400"/>
                  </a:cubicBezTo>
                  <a:cubicBezTo>
                    <a:pt x="56470" y="71400"/>
                    <a:pt x="61176" y="77400"/>
                    <a:pt x="64705" y="83400"/>
                  </a:cubicBezTo>
                  <a:cubicBezTo>
                    <a:pt x="65882" y="85200"/>
                    <a:pt x="65882" y="86400"/>
                    <a:pt x="67058" y="88200"/>
                  </a:cubicBezTo>
                  <a:cubicBezTo>
                    <a:pt x="67058" y="88200"/>
                    <a:pt x="68235" y="88800"/>
                    <a:pt x="68235" y="88800"/>
                  </a:cubicBezTo>
                  <a:cubicBezTo>
                    <a:pt x="68235" y="90000"/>
                    <a:pt x="69411" y="91800"/>
                    <a:pt x="70588" y="93000"/>
                  </a:cubicBezTo>
                  <a:cubicBezTo>
                    <a:pt x="71764" y="96000"/>
                    <a:pt x="74117" y="99000"/>
                    <a:pt x="75294" y="102000"/>
                  </a:cubicBezTo>
                  <a:cubicBezTo>
                    <a:pt x="77647" y="107400"/>
                    <a:pt x="81176" y="111600"/>
                    <a:pt x="82352" y="114600"/>
                  </a:cubicBezTo>
                  <a:cubicBezTo>
                    <a:pt x="84705" y="118200"/>
                    <a:pt x="85882" y="120000"/>
                    <a:pt x="85882" y="120000"/>
                  </a:cubicBezTo>
                  <a:cubicBezTo>
                    <a:pt x="108235" y="117000"/>
                    <a:pt x="108235" y="117000"/>
                    <a:pt x="108235" y="117000"/>
                  </a:cubicBezTo>
                  <a:cubicBezTo>
                    <a:pt x="120000" y="115200"/>
                    <a:pt x="120000" y="115200"/>
                    <a:pt x="120000" y="115200"/>
                  </a:cubicBezTo>
                  <a:cubicBezTo>
                    <a:pt x="120000" y="115200"/>
                    <a:pt x="117647" y="111000"/>
                    <a:pt x="114117" y="103800"/>
                  </a:cubicBezTo>
                  <a:cubicBezTo>
                    <a:pt x="112941" y="102000"/>
                    <a:pt x="111764" y="99600"/>
                    <a:pt x="109411" y="96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6129337" y="5287962"/>
              <a:ext cx="469800" cy="34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162" y="94411"/>
                  </a:moveTo>
                  <a:cubicBezTo>
                    <a:pt x="111567" y="90882"/>
                    <a:pt x="108324" y="87352"/>
                    <a:pt x="103783" y="82941"/>
                  </a:cubicBezTo>
                  <a:cubicBezTo>
                    <a:pt x="103135" y="82058"/>
                    <a:pt x="102486" y="81176"/>
                    <a:pt x="101837" y="80294"/>
                  </a:cubicBezTo>
                  <a:cubicBezTo>
                    <a:pt x="97945" y="76764"/>
                    <a:pt x="94054" y="72352"/>
                    <a:pt x="89513" y="67941"/>
                  </a:cubicBezTo>
                  <a:cubicBezTo>
                    <a:pt x="85621" y="63529"/>
                    <a:pt x="81081" y="59117"/>
                    <a:pt x="77189" y="55588"/>
                  </a:cubicBezTo>
                  <a:cubicBezTo>
                    <a:pt x="73297" y="52058"/>
                    <a:pt x="70054" y="48529"/>
                    <a:pt x="66162" y="45882"/>
                  </a:cubicBezTo>
                  <a:cubicBezTo>
                    <a:pt x="65513" y="45000"/>
                    <a:pt x="64864" y="44117"/>
                    <a:pt x="64216" y="44117"/>
                  </a:cubicBezTo>
                  <a:cubicBezTo>
                    <a:pt x="59675" y="39705"/>
                    <a:pt x="55783" y="36176"/>
                    <a:pt x="51243" y="32647"/>
                  </a:cubicBezTo>
                  <a:cubicBezTo>
                    <a:pt x="47351" y="29117"/>
                    <a:pt x="42810" y="25588"/>
                    <a:pt x="38918" y="22058"/>
                  </a:cubicBezTo>
                  <a:cubicBezTo>
                    <a:pt x="34378" y="18529"/>
                    <a:pt x="30486" y="15882"/>
                    <a:pt x="26594" y="13235"/>
                  </a:cubicBezTo>
                  <a:cubicBezTo>
                    <a:pt x="26594" y="13235"/>
                    <a:pt x="25945" y="12352"/>
                    <a:pt x="25945" y="12352"/>
                  </a:cubicBezTo>
                  <a:cubicBezTo>
                    <a:pt x="20756" y="8823"/>
                    <a:pt x="16216" y="5294"/>
                    <a:pt x="13621" y="3529"/>
                  </a:cubicBezTo>
                  <a:cubicBezTo>
                    <a:pt x="12972" y="3529"/>
                    <a:pt x="12972" y="2647"/>
                    <a:pt x="12972" y="2647"/>
                  </a:cubicBezTo>
                  <a:cubicBezTo>
                    <a:pt x="9729" y="882"/>
                    <a:pt x="8432" y="0"/>
                    <a:pt x="8432" y="0"/>
                  </a:cubicBezTo>
                  <a:cubicBezTo>
                    <a:pt x="0" y="22058"/>
                    <a:pt x="0" y="22058"/>
                    <a:pt x="0" y="22058"/>
                  </a:cubicBezTo>
                  <a:cubicBezTo>
                    <a:pt x="0" y="22058"/>
                    <a:pt x="1945" y="22941"/>
                    <a:pt x="5189" y="25588"/>
                  </a:cubicBezTo>
                  <a:cubicBezTo>
                    <a:pt x="5837" y="25588"/>
                    <a:pt x="7135" y="26470"/>
                    <a:pt x="8432" y="27352"/>
                  </a:cubicBezTo>
                  <a:cubicBezTo>
                    <a:pt x="11027" y="30000"/>
                    <a:pt x="14270" y="31764"/>
                    <a:pt x="18162" y="35294"/>
                  </a:cubicBezTo>
                  <a:cubicBezTo>
                    <a:pt x="18810" y="36176"/>
                    <a:pt x="20108" y="37058"/>
                    <a:pt x="21405" y="37941"/>
                  </a:cubicBezTo>
                  <a:cubicBezTo>
                    <a:pt x="25297" y="40588"/>
                    <a:pt x="29837" y="44117"/>
                    <a:pt x="34378" y="47647"/>
                  </a:cubicBezTo>
                  <a:cubicBezTo>
                    <a:pt x="38270" y="51176"/>
                    <a:pt x="42810" y="54705"/>
                    <a:pt x="46702" y="58235"/>
                  </a:cubicBezTo>
                  <a:cubicBezTo>
                    <a:pt x="49945" y="60882"/>
                    <a:pt x="53189" y="63529"/>
                    <a:pt x="56432" y="67058"/>
                  </a:cubicBezTo>
                  <a:cubicBezTo>
                    <a:pt x="57081" y="67941"/>
                    <a:pt x="58378" y="68823"/>
                    <a:pt x="59675" y="69705"/>
                  </a:cubicBezTo>
                  <a:cubicBezTo>
                    <a:pt x="64216" y="74117"/>
                    <a:pt x="68108" y="77647"/>
                    <a:pt x="72648" y="82058"/>
                  </a:cubicBezTo>
                  <a:cubicBezTo>
                    <a:pt x="76540" y="86470"/>
                    <a:pt x="81081" y="90882"/>
                    <a:pt x="84972" y="94411"/>
                  </a:cubicBezTo>
                  <a:cubicBezTo>
                    <a:pt x="87567" y="97058"/>
                    <a:pt x="90162" y="99705"/>
                    <a:pt x="92108" y="102352"/>
                  </a:cubicBezTo>
                  <a:cubicBezTo>
                    <a:pt x="94054" y="104117"/>
                    <a:pt x="95351" y="105882"/>
                    <a:pt x="97297" y="107647"/>
                  </a:cubicBezTo>
                  <a:cubicBezTo>
                    <a:pt x="99891" y="111176"/>
                    <a:pt x="101837" y="112941"/>
                    <a:pt x="103783" y="115588"/>
                  </a:cubicBezTo>
                  <a:cubicBezTo>
                    <a:pt x="106378" y="118235"/>
                    <a:pt x="107675" y="120000"/>
                    <a:pt x="107675" y="120000"/>
                  </a:cubicBezTo>
                  <a:cubicBezTo>
                    <a:pt x="110270" y="115588"/>
                    <a:pt x="110270" y="115588"/>
                    <a:pt x="110270" y="115588"/>
                  </a:cubicBezTo>
                  <a:cubicBezTo>
                    <a:pt x="120000" y="100588"/>
                    <a:pt x="120000" y="100588"/>
                    <a:pt x="120000" y="100588"/>
                  </a:cubicBezTo>
                  <a:cubicBezTo>
                    <a:pt x="120000" y="100588"/>
                    <a:pt x="118702" y="98823"/>
                    <a:pt x="115459" y="96176"/>
                  </a:cubicBezTo>
                  <a:cubicBezTo>
                    <a:pt x="115459" y="95294"/>
                    <a:pt x="114810" y="94411"/>
                    <a:pt x="114162" y="944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5167312" y="4927600"/>
              <a:ext cx="516000" cy="2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266" y="70344"/>
                  </a:moveTo>
                  <a:cubicBezTo>
                    <a:pt x="101674" y="70344"/>
                    <a:pt x="101674" y="70344"/>
                    <a:pt x="101674" y="70344"/>
                  </a:cubicBezTo>
                  <a:cubicBezTo>
                    <a:pt x="98128" y="66206"/>
                    <a:pt x="93399" y="63448"/>
                    <a:pt x="89261" y="60689"/>
                  </a:cubicBezTo>
                  <a:cubicBezTo>
                    <a:pt x="85123" y="56551"/>
                    <a:pt x="80985" y="53793"/>
                    <a:pt x="76847" y="51034"/>
                  </a:cubicBezTo>
                  <a:cubicBezTo>
                    <a:pt x="72709" y="48275"/>
                    <a:pt x="68571" y="44137"/>
                    <a:pt x="64433" y="41379"/>
                  </a:cubicBezTo>
                  <a:cubicBezTo>
                    <a:pt x="63842" y="41379"/>
                    <a:pt x="63251" y="40000"/>
                    <a:pt x="62660" y="40000"/>
                  </a:cubicBezTo>
                  <a:cubicBezTo>
                    <a:pt x="59113" y="37241"/>
                    <a:pt x="55566" y="34482"/>
                    <a:pt x="52019" y="33103"/>
                  </a:cubicBezTo>
                  <a:cubicBezTo>
                    <a:pt x="48472" y="30344"/>
                    <a:pt x="44926" y="27586"/>
                    <a:pt x="41379" y="24827"/>
                  </a:cubicBezTo>
                  <a:cubicBezTo>
                    <a:pt x="40788" y="24827"/>
                    <a:pt x="40197" y="23448"/>
                    <a:pt x="39605" y="23448"/>
                  </a:cubicBezTo>
                  <a:cubicBezTo>
                    <a:pt x="36650" y="22068"/>
                    <a:pt x="33694" y="19310"/>
                    <a:pt x="31330" y="17931"/>
                  </a:cubicBezTo>
                  <a:cubicBezTo>
                    <a:pt x="29556" y="16551"/>
                    <a:pt x="28374" y="16551"/>
                    <a:pt x="26600" y="15172"/>
                  </a:cubicBezTo>
                  <a:cubicBezTo>
                    <a:pt x="25418" y="13793"/>
                    <a:pt x="23645" y="12413"/>
                    <a:pt x="22463" y="12413"/>
                  </a:cubicBezTo>
                  <a:cubicBezTo>
                    <a:pt x="19507" y="9655"/>
                    <a:pt x="16551" y="8275"/>
                    <a:pt x="14187" y="6896"/>
                  </a:cubicBezTo>
                  <a:cubicBezTo>
                    <a:pt x="8275" y="2758"/>
                    <a:pt x="4729" y="0"/>
                    <a:pt x="4729" y="0"/>
                  </a:cubicBezTo>
                  <a:cubicBezTo>
                    <a:pt x="0" y="34482"/>
                    <a:pt x="0" y="34482"/>
                    <a:pt x="0" y="34482"/>
                  </a:cubicBezTo>
                  <a:cubicBezTo>
                    <a:pt x="0" y="34482"/>
                    <a:pt x="4137" y="37241"/>
                    <a:pt x="10640" y="41379"/>
                  </a:cubicBezTo>
                  <a:cubicBezTo>
                    <a:pt x="13004" y="44137"/>
                    <a:pt x="15369" y="45517"/>
                    <a:pt x="18325" y="46896"/>
                  </a:cubicBezTo>
                  <a:cubicBezTo>
                    <a:pt x="20098" y="48275"/>
                    <a:pt x="21280" y="49655"/>
                    <a:pt x="23054" y="51034"/>
                  </a:cubicBezTo>
                  <a:cubicBezTo>
                    <a:pt x="24236" y="51034"/>
                    <a:pt x="26009" y="52413"/>
                    <a:pt x="27192" y="52413"/>
                  </a:cubicBezTo>
                  <a:cubicBezTo>
                    <a:pt x="29556" y="55172"/>
                    <a:pt x="32512" y="56551"/>
                    <a:pt x="35467" y="59310"/>
                  </a:cubicBezTo>
                  <a:cubicBezTo>
                    <a:pt x="36059" y="59310"/>
                    <a:pt x="36059" y="59310"/>
                    <a:pt x="36650" y="59310"/>
                  </a:cubicBezTo>
                  <a:cubicBezTo>
                    <a:pt x="40197" y="62068"/>
                    <a:pt x="44334" y="64827"/>
                    <a:pt x="48472" y="68965"/>
                  </a:cubicBezTo>
                  <a:cubicBezTo>
                    <a:pt x="51428" y="70344"/>
                    <a:pt x="54384" y="73103"/>
                    <a:pt x="57931" y="75862"/>
                  </a:cubicBezTo>
                  <a:cubicBezTo>
                    <a:pt x="58522" y="75862"/>
                    <a:pt x="59704" y="77241"/>
                    <a:pt x="60886" y="77241"/>
                  </a:cubicBezTo>
                  <a:cubicBezTo>
                    <a:pt x="65024" y="80000"/>
                    <a:pt x="69162" y="84137"/>
                    <a:pt x="73300" y="86896"/>
                  </a:cubicBezTo>
                  <a:cubicBezTo>
                    <a:pt x="77438" y="89655"/>
                    <a:pt x="81576" y="93793"/>
                    <a:pt x="85714" y="96551"/>
                  </a:cubicBezTo>
                  <a:cubicBezTo>
                    <a:pt x="89852" y="99310"/>
                    <a:pt x="93399" y="102068"/>
                    <a:pt x="96945" y="104827"/>
                  </a:cubicBezTo>
                  <a:cubicBezTo>
                    <a:pt x="96945" y="106206"/>
                    <a:pt x="97536" y="106206"/>
                    <a:pt x="98128" y="106206"/>
                  </a:cubicBezTo>
                  <a:cubicBezTo>
                    <a:pt x="102857" y="110344"/>
                    <a:pt x="107586" y="114482"/>
                    <a:pt x="110541" y="115862"/>
                  </a:cubicBezTo>
                  <a:cubicBezTo>
                    <a:pt x="112906" y="118620"/>
                    <a:pt x="114679" y="120000"/>
                    <a:pt x="114679" y="120000"/>
                  </a:cubicBezTo>
                  <a:cubicBezTo>
                    <a:pt x="120000" y="84137"/>
                    <a:pt x="120000" y="84137"/>
                    <a:pt x="120000" y="84137"/>
                  </a:cubicBezTo>
                  <a:cubicBezTo>
                    <a:pt x="120000" y="84137"/>
                    <a:pt x="117635" y="82758"/>
                    <a:pt x="114088" y="80000"/>
                  </a:cubicBezTo>
                  <a:cubicBezTo>
                    <a:pt x="111133" y="77241"/>
                    <a:pt x="106995" y="74482"/>
                    <a:pt x="102266" y="70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157662" y="4740275"/>
              <a:ext cx="5208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853" y="53333"/>
                  </a:moveTo>
                  <a:cubicBezTo>
                    <a:pt x="100097" y="51111"/>
                    <a:pt x="97756" y="51111"/>
                    <a:pt x="96000" y="48888"/>
                  </a:cubicBezTo>
                  <a:cubicBezTo>
                    <a:pt x="91902" y="46666"/>
                    <a:pt x="87804" y="44444"/>
                    <a:pt x="83121" y="42222"/>
                  </a:cubicBezTo>
                  <a:cubicBezTo>
                    <a:pt x="79024" y="40000"/>
                    <a:pt x="74926" y="37777"/>
                    <a:pt x="70243" y="35555"/>
                  </a:cubicBezTo>
                  <a:cubicBezTo>
                    <a:pt x="67317" y="33333"/>
                    <a:pt x="64390" y="31111"/>
                    <a:pt x="60878" y="28888"/>
                  </a:cubicBezTo>
                  <a:cubicBezTo>
                    <a:pt x="59707" y="28888"/>
                    <a:pt x="58536" y="28888"/>
                    <a:pt x="57365" y="26666"/>
                  </a:cubicBezTo>
                  <a:cubicBezTo>
                    <a:pt x="53268" y="24444"/>
                    <a:pt x="49170" y="22222"/>
                    <a:pt x="44487" y="20000"/>
                  </a:cubicBezTo>
                  <a:cubicBezTo>
                    <a:pt x="40390" y="17777"/>
                    <a:pt x="35707" y="15555"/>
                    <a:pt x="31609" y="13333"/>
                  </a:cubicBezTo>
                  <a:cubicBezTo>
                    <a:pt x="27512" y="13333"/>
                    <a:pt x="24000" y="11111"/>
                    <a:pt x="20487" y="8888"/>
                  </a:cubicBezTo>
                  <a:cubicBezTo>
                    <a:pt x="19902" y="8888"/>
                    <a:pt x="19317" y="8888"/>
                    <a:pt x="19317" y="8888"/>
                  </a:cubicBezTo>
                  <a:cubicBezTo>
                    <a:pt x="13463" y="6666"/>
                    <a:pt x="9365" y="4444"/>
                    <a:pt x="5853" y="2222"/>
                  </a:cubicBezTo>
                  <a:cubicBezTo>
                    <a:pt x="3512" y="0"/>
                    <a:pt x="1756" y="0"/>
                    <a:pt x="1756" y="0"/>
                  </a:cubicBezTo>
                  <a:cubicBezTo>
                    <a:pt x="0" y="53333"/>
                    <a:pt x="0" y="53333"/>
                    <a:pt x="0" y="53333"/>
                  </a:cubicBezTo>
                  <a:cubicBezTo>
                    <a:pt x="0" y="53333"/>
                    <a:pt x="1170" y="55555"/>
                    <a:pt x="2926" y="55555"/>
                  </a:cubicBezTo>
                  <a:cubicBezTo>
                    <a:pt x="5268" y="55555"/>
                    <a:pt x="9951" y="57777"/>
                    <a:pt x="15804" y="62222"/>
                  </a:cubicBezTo>
                  <a:cubicBezTo>
                    <a:pt x="16390" y="62222"/>
                    <a:pt x="17560" y="62222"/>
                    <a:pt x="18731" y="62222"/>
                  </a:cubicBezTo>
                  <a:cubicBezTo>
                    <a:pt x="21658" y="64444"/>
                    <a:pt x="25170" y="66666"/>
                    <a:pt x="28682" y="66666"/>
                  </a:cubicBezTo>
                  <a:cubicBezTo>
                    <a:pt x="32780" y="68888"/>
                    <a:pt x="36878" y="71111"/>
                    <a:pt x="41560" y="73333"/>
                  </a:cubicBezTo>
                  <a:cubicBezTo>
                    <a:pt x="45658" y="75555"/>
                    <a:pt x="49756" y="77777"/>
                    <a:pt x="54439" y="82222"/>
                  </a:cubicBezTo>
                  <a:cubicBezTo>
                    <a:pt x="55609" y="82222"/>
                    <a:pt x="57365" y="82222"/>
                    <a:pt x="59121" y="84444"/>
                  </a:cubicBezTo>
                  <a:cubicBezTo>
                    <a:pt x="61463" y="84444"/>
                    <a:pt x="64390" y="86666"/>
                    <a:pt x="67317" y="88888"/>
                  </a:cubicBezTo>
                  <a:cubicBezTo>
                    <a:pt x="71414" y="91111"/>
                    <a:pt x="75512" y="93333"/>
                    <a:pt x="79609" y="95555"/>
                  </a:cubicBezTo>
                  <a:cubicBezTo>
                    <a:pt x="84292" y="97777"/>
                    <a:pt x="88390" y="102222"/>
                    <a:pt x="92487" y="104444"/>
                  </a:cubicBezTo>
                  <a:cubicBezTo>
                    <a:pt x="94829" y="104444"/>
                    <a:pt x="97170" y="106666"/>
                    <a:pt x="99512" y="108888"/>
                  </a:cubicBezTo>
                  <a:cubicBezTo>
                    <a:pt x="101268" y="108888"/>
                    <a:pt x="103609" y="111111"/>
                    <a:pt x="105365" y="113333"/>
                  </a:cubicBezTo>
                  <a:cubicBezTo>
                    <a:pt x="112975" y="117777"/>
                    <a:pt x="117658" y="120000"/>
                    <a:pt x="117658" y="120000"/>
                  </a:cubicBezTo>
                  <a:cubicBezTo>
                    <a:pt x="120000" y="64444"/>
                    <a:pt x="120000" y="64444"/>
                    <a:pt x="120000" y="64444"/>
                  </a:cubicBezTo>
                  <a:cubicBezTo>
                    <a:pt x="120000" y="64444"/>
                    <a:pt x="115902" y="62222"/>
                    <a:pt x="108878" y="57777"/>
                  </a:cubicBezTo>
                  <a:cubicBezTo>
                    <a:pt x="106536" y="55555"/>
                    <a:pt x="104195" y="55555"/>
                    <a:pt x="101853" y="533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127375" y="4656137"/>
              <a:ext cx="5208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341" y="38644"/>
                  </a:moveTo>
                  <a:lnTo>
                    <a:pt x="87804" y="32542"/>
                  </a:lnTo>
                  <a:lnTo>
                    <a:pt x="75000" y="28474"/>
                  </a:lnTo>
                  <a:lnTo>
                    <a:pt x="62195" y="22372"/>
                  </a:lnTo>
                  <a:lnTo>
                    <a:pt x="49390" y="18305"/>
                  </a:lnTo>
                  <a:lnTo>
                    <a:pt x="35853" y="12203"/>
                  </a:lnTo>
                  <a:lnTo>
                    <a:pt x="23048" y="10169"/>
                  </a:lnTo>
                  <a:lnTo>
                    <a:pt x="10243" y="2033"/>
                  </a:lnTo>
                  <a:lnTo>
                    <a:pt x="1463" y="0"/>
                  </a:lnTo>
                  <a:lnTo>
                    <a:pt x="0" y="75254"/>
                  </a:lnTo>
                  <a:lnTo>
                    <a:pt x="7317" y="77288"/>
                  </a:lnTo>
                  <a:lnTo>
                    <a:pt x="20121" y="81355"/>
                  </a:lnTo>
                  <a:lnTo>
                    <a:pt x="32926" y="87457"/>
                  </a:lnTo>
                  <a:lnTo>
                    <a:pt x="45731" y="91525"/>
                  </a:lnTo>
                  <a:lnTo>
                    <a:pt x="59268" y="97627"/>
                  </a:lnTo>
                  <a:lnTo>
                    <a:pt x="72073" y="103728"/>
                  </a:lnTo>
                  <a:lnTo>
                    <a:pt x="84878" y="107796"/>
                  </a:lnTo>
                  <a:lnTo>
                    <a:pt x="97682" y="113898"/>
                  </a:lnTo>
                  <a:lnTo>
                    <a:pt x="111219" y="115932"/>
                  </a:lnTo>
                  <a:lnTo>
                    <a:pt x="119268" y="120000"/>
                  </a:lnTo>
                  <a:lnTo>
                    <a:pt x="120000" y="44745"/>
                  </a:lnTo>
                  <a:lnTo>
                    <a:pt x="114146" y="42711"/>
                  </a:lnTo>
                  <a:lnTo>
                    <a:pt x="101341" y="386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098675" y="4594225"/>
              <a:ext cx="5190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73" y="41250"/>
                  </a:moveTo>
                  <a:cubicBezTo>
                    <a:pt x="116487" y="41250"/>
                    <a:pt x="115317" y="37500"/>
                    <a:pt x="114731" y="37500"/>
                  </a:cubicBezTo>
                  <a:cubicBezTo>
                    <a:pt x="114731" y="37500"/>
                    <a:pt x="114731" y="37500"/>
                    <a:pt x="114731" y="37500"/>
                  </a:cubicBezTo>
                  <a:cubicBezTo>
                    <a:pt x="112975" y="37500"/>
                    <a:pt x="111219" y="37500"/>
                    <a:pt x="109463" y="37500"/>
                  </a:cubicBezTo>
                  <a:cubicBezTo>
                    <a:pt x="107707" y="37500"/>
                    <a:pt x="105951" y="33750"/>
                    <a:pt x="104195" y="33750"/>
                  </a:cubicBezTo>
                  <a:cubicBezTo>
                    <a:pt x="104195" y="33750"/>
                    <a:pt x="104195" y="33750"/>
                    <a:pt x="104195" y="33750"/>
                  </a:cubicBezTo>
                  <a:cubicBezTo>
                    <a:pt x="103024" y="33750"/>
                    <a:pt x="101853" y="33750"/>
                    <a:pt x="101268" y="33750"/>
                  </a:cubicBezTo>
                  <a:cubicBezTo>
                    <a:pt x="100682" y="33750"/>
                    <a:pt x="99512" y="33750"/>
                    <a:pt x="98926" y="33750"/>
                  </a:cubicBezTo>
                  <a:cubicBezTo>
                    <a:pt x="97170" y="30000"/>
                    <a:pt x="95414" y="30000"/>
                    <a:pt x="93658" y="30000"/>
                  </a:cubicBezTo>
                  <a:cubicBezTo>
                    <a:pt x="93073" y="30000"/>
                    <a:pt x="91902" y="30000"/>
                    <a:pt x="90731" y="30000"/>
                  </a:cubicBezTo>
                  <a:cubicBezTo>
                    <a:pt x="90146" y="30000"/>
                    <a:pt x="89560" y="30000"/>
                    <a:pt x="88390" y="30000"/>
                  </a:cubicBezTo>
                  <a:cubicBezTo>
                    <a:pt x="86634" y="26250"/>
                    <a:pt x="84878" y="26250"/>
                    <a:pt x="83121" y="26250"/>
                  </a:cubicBezTo>
                  <a:cubicBezTo>
                    <a:pt x="81365" y="26250"/>
                    <a:pt x="79609" y="26250"/>
                    <a:pt x="77853" y="26250"/>
                  </a:cubicBezTo>
                  <a:cubicBezTo>
                    <a:pt x="77853" y="26250"/>
                    <a:pt x="77853" y="26250"/>
                    <a:pt x="77853" y="26250"/>
                  </a:cubicBezTo>
                  <a:cubicBezTo>
                    <a:pt x="76097" y="26250"/>
                    <a:pt x="74341" y="22500"/>
                    <a:pt x="72585" y="22500"/>
                  </a:cubicBezTo>
                  <a:cubicBezTo>
                    <a:pt x="70829" y="22500"/>
                    <a:pt x="69073" y="22500"/>
                    <a:pt x="67317" y="22500"/>
                  </a:cubicBezTo>
                  <a:cubicBezTo>
                    <a:pt x="66731" y="22500"/>
                    <a:pt x="65560" y="22500"/>
                    <a:pt x="64975" y="22500"/>
                  </a:cubicBezTo>
                  <a:cubicBezTo>
                    <a:pt x="63804" y="22500"/>
                    <a:pt x="63219" y="22500"/>
                    <a:pt x="62048" y="18750"/>
                  </a:cubicBezTo>
                  <a:cubicBezTo>
                    <a:pt x="61463" y="18750"/>
                    <a:pt x="60878" y="18750"/>
                    <a:pt x="60292" y="18750"/>
                  </a:cubicBezTo>
                  <a:cubicBezTo>
                    <a:pt x="59121" y="18750"/>
                    <a:pt x="57951" y="18750"/>
                    <a:pt x="57365" y="18750"/>
                  </a:cubicBezTo>
                  <a:cubicBezTo>
                    <a:pt x="55609" y="18750"/>
                    <a:pt x="53853" y="18750"/>
                    <a:pt x="52097" y="18750"/>
                  </a:cubicBezTo>
                  <a:cubicBezTo>
                    <a:pt x="51512" y="18750"/>
                    <a:pt x="51512" y="18750"/>
                    <a:pt x="51512" y="18750"/>
                  </a:cubicBezTo>
                  <a:cubicBezTo>
                    <a:pt x="49756" y="18750"/>
                    <a:pt x="48000" y="15000"/>
                    <a:pt x="46829" y="15000"/>
                  </a:cubicBezTo>
                  <a:cubicBezTo>
                    <a:pt x="45073" y="15000"/>
                    <a:pt x="43317" y="15000"/>
                    <a:pt x="41560" y="15000"/>
                  </a:cubicBezTo>
                  <a:cubicBezTo>
                    <a:pt x="40390" y="15000"/>
                    <a:pt x="39219" y="15000"/>
                    <a:pt x="38634" y="15000"/>
                  </a:cubicBezTo>
                  <a:cubicBezTo>
                    <a:pt x="37463" y="15000"/>
                    <a:pt x="36878" y="15000"/>
                    <a:pt x="36292" y="15000"/>
                  </a:cubicBezTo>
                  <a:cubicBezTo>
                    <a:pt x="34536" y="11250"/>
                    <a:pt x="32780" y="11250"/>
                    <a:pt x="31024" y="11250"/>
                  </a:cubicBezTo>
                  <a:cubicBezTo>
                    <a:pt x="29268" y="11250"/>
                    <a:pt x="27512" y="11250"/>
                    <a:pt x="25756" y="11250"/>
                  </a:cubicBezTo>
                  <a:cubicBezTo>
                    <a:pt x="25756" y="11250"/>
                    <a:pt x="25170" y="11250"/>
                    <a:pt x="25170" y="11250"/>
                  </a:cubicBezTo>
                  <a:cubicBezTo>
                    <a:pt x="23414" y="11250"/>
                    <a:pt x="22243" y="7500"/>
                    <a:pt x="20487" y="7500"/>
                  </a:cubicBezTo>
                  <a:cubicBezTo>
                    <a:pt x="19902" y="7500"/>
                    <a:pt x="19317" y="7500"/>
                    <a:pt x="19317" y="7500"/>
                  </a:cubicBezTo>
                  <a:cubicBezTo>
                    <a:pt x="17560" y="7500"/>
                    <a:pt x="16390" y="7500"/>
                    <a:pt x="15219" y="7500"/>
                  </a:cubicBezTo>
                  <a:cubicBezTo>
                    <a:pt x="14048" y="7500"/>
                    <a:pt x="13463" y="7500"/>
                    <a:pt x="12292" y="7500"/>
                  </a:cubicBezTo>
                  <a:cubicBezTo>
                    <a:pt x="11707" y="3750"/>
                    <a:pt x="10536" y="3750"/>
                    <a:pt x="9951" y="3750"/>
                  </a:cubicBezTo>
                  <a:cubicBezTo>
                    <a:pt x="8195" y="3750"/>
                    <a:pt x="6439" y="3750"/>
                    <a:pt x="4682" y="3750"/>
                  </a:cubicBezTo>
                  <a:cubicBezTo>
                    <a:pt x="2341" y="3750"/>
                    <a:pt x="585" y="0"/>
                    <a:pt x="585" y="0"/>
                  </a:cubicBezTo>
                  <a:cubicBezTo>
                    <a:pt x="0" y="78750"/>
                    <a:pt x="0" y="78750"/>
                    <a:pt x="0" y="78750"/>
                  </a:cubicBezTo>
                  <a:cubicBezTo>
                    <a:pt x="0" y="78750"/>
                    <a:pt x="585" y="78750"/>
                    <a:pt x="1756" y="78750"/>
                  </a:cubicBezTo>
                  <a:cubicBezTo>
                    <a:pt x="3512" y="78750"/>
                    <a:pt x="5268" y="82500"/>
                    <a:pt x="7024" y="82500"/>
                  </a:cubicBezTo>
                  <a:cubicBezTo>
                    <a:pt x="7609" y="82500"/>
                    <a:pt x="8780" y="82500"/>
                    <a:pt x="9365" y="82500"/>
                  </a:cubicBezTo>
                  <a:cubicBezTo>
                    <a:pt x="10536" y="82500"/>
                    <a:pt x="11121" y="82500"/>
                    <a:pt x="12292" y="82500"/>
                  </a:cubicBezTo>
                  <a:cubicBezTo>
                    <a:pt x="14048" y="82500"/>
                    <a:pt x="15804" y="86250"/>
                    <a:pt x="17560" y="86250"/>
                  </a:cubicBezTo>
                  <a:cubicBezTo>
                    <a:pt x="18146" y="86250"/>
                    <a:pt x="18146" y="86250"/>
                    <a:pt x="18731" y="86250"/>
                  </a:cubicBezTo>
                  <a:cubicBezTo>
                    <a:pt x="19902" y="86250"/>
                    <a:pt x="21073" y="86250"/>
                    <a:pt x="22243" y="86250"/>
                  </a:cubicBezTo>
                  <a:cubicBezTo>
                    <a:pt x="22829" y="86250"/>
                    <a:pt x="22829" y="86250"/>
                    <a:pt x="22829" y="86250"/>
                  </a:cubicBezTo>
                  <a:cubicBezTo>
                    <a:pt x="24585" y="86250"/>
                    <a:pt x="26341" y="90000"/>
                    <a:pt x="28097" y="90000"/>
                  </a:cubicBezTo>
                  <a:cubicBezTo>
                    <a:pt x="29853" y="90000"/>
                    <a:pt x="31609" y="90000"/>
                    <a:pt x="33365" y="90000"/>
                  </a:cubicBezTo>
                  <a:cubicBezTo>
                    <a:pt x="33951" y="90000"/>
                    <a:pt x="35121" y="90000"/>
                    <a:pt x="35707" y="90000"/>
                  </a:cubicBezTo>
                  <a:cubicBezTo>
                    <a:pt x="36292" y="93750"/>
                    <a:pt x="37463" y="93750"/>
                    <a:pt x="38634" y="93750"/>
                  </a:cubicBezTo>
                  <a:cubicBezTo>
                    <a:pt x="40390" y="93750"/>
                    <a:pt x="42146" y="93750"/>
                    <a:pt x="43902" y="93750"/>
                  </a:cubicBezTo>
                  <a:cubicBezTo>
                    <a:pt x="45658" y="93750"/>
                    <a:pt x="46829" y="93750"/>
                    <a:pt x="48585" y="97500"/>
                  </a:cubicBezTo>
                  <a:cubicBezTo>
                    <a:pt x="48585" y="97500"/>
                    <a:pt x="49170" y="97500"/>
                    <a:pt x="49170" y="97500"/>
                  </a:cubicBezTo>
                  <a:cubicBezTo>
                    <a:pt x="50926" y="97500"/>
                    <a:pt x="52682" y="97500"/>
                    <a:pt x="54439" y="97500"/>
                  </a:cubicBezTo>
                  <a:cubicBezTo>
                    <a:pt x="56195" y="97500"/>
                    <a:pt x="57951" y="97500"/>
                    <a:pt x="59707" y="97500"/>
                  </a:cubicBezTo>
                  <a:cubicBezTo>
                    <a:pt x="59707" y="97500"/>
                    <a:pt x="59707" y="97500"/>
                    <a:pt x="59707" y="97500"/>
                  </a:cubicBezTo>
                  <a:cubicBezTo>
                    <a:pt x="60292" y="97500"/>
                    <a:pt x="60878" y="97500"/>
                    <a:pt x="62048" y="101250"/>
                  </a:cubicBezTo>
                  <a:cubicBezTo>
                    <a:pt x="62634" y="101250"/>
                    <a:pt x="63804" y="101250"/>
                    <a:pt x="64975" y="101250"/>
                  </a:cubicBezTo>
                  <a:cubicBezTo>
                    <a:pt x="66146" y="101250"/>
                    <a:pt x="67902" y="101250"/>
                    <a:pt x="69658" y="101250"/>
                  </a:cubicBezTo>
                  <a:cubicBezTo>
                    <a:pt x="71414" y="101250"/>
                    <a:pt x="73170" y="101250"/>
                    <a:pt x="74926" y="105000"/>
                  </a:cubicBezTo>
                  <a:cubicBezTo>
                    <a:pt x="74926" y="105000"/>
                    <a:pt x="74926" y="105000"/>
                    <a:pt x="74926" y="105000"/>
                  </a:cubicBezTo>
                  <a:cubicBezTo>
                    <a:pt x="76682" y="105000"/>
                    <a:pt x="78439" y="105000"/>
                    <a:pt x="80195" y="105000"/>
                  </a:cubicBezTo>
                  <a:cubicBezTo>
                    <a:pt x="81951" y="105000"/>
                    <a:pt x="83707" y="105000"/>
                    <a:pt x="85463" y="108750"/>
                  </a:cubicBezTo>
                  <a:cubicBezTo>
                    <a:pt x="86634" y="108750"/>
                    <a:pt x="87219" y="108750"/>
                    <a:pt x="87804" y="108750"/>
                  </a:cubicBezTo>
                  <a:cubicBezTo>
                    <a:pt x="88975" y="108750"/>
                    <a:pt x="90146" y="108750"/>
                    <a:pt x="90731" y="108750"/>
                  </a:cubicBezTo>
                  <a:cubicBezTo>
                    <a:pt x="92487" y="108750"/>
                    <a:pt x="94243" y="108750"/>
                    <a:pt x="96000" y="112500"/>
                  </a:cubicBezTo>
                  <a:cubicBezTo>
                    <a:pt x="97756" y="112500"/>
                    <a:pt x="98926" y="112500"/>
                    <a:pt x="100097" y="112500"/>
                  </a:cubicBezTo>
                  <a:cubicBezTo>
                    <a:pt x="100682" y="112500"/>
                    <a:pt x="100682" y="112500"/>
                    <a:pt x="101268" y="112500"/>
                  </a:cubicBezTo>
                  <a:cubicBezTo>
                    <a:pt x="101268" y="112500"/>
                    <a:pt x="101268" y="112500"/>
                    <a:pt x="101268" y="112500"/>
                  </a:cubicBezTo>
                  <a:cubicBezTo>
                    <a:pt x="103024" y="112500"/>
                    <a:pt x="104780" y="116250"/>
                    <a:pt x="106536" y="116250"/>
                  </a:cubicBezTo>
                  <a:cubicBezTo>
                    <a:pt x="108292" y="116250"/>
                    <a:pt x="110048" y="116250"/>
                    <a:pt x="111804" y="116250"/>
                  </a:cubicBezTo>
                  <a:cubicBezTo>
                    <a:pt x="112390" y="120000"/>
                    <a:pt x="112975" y="120000"/>
                    <a:pt x="113560" y="120000"/>
                  </a:cubicBezTo>
                  <a:cubicBezTo>
                    <a:pt x="113560" y="120000"/>
                    <a:pt x="114146" y="120000"/>
                    <a:pt x="114146" y="120000"/>
                  </a:cubicBezTo>
                  <a:cubicBezTo>
                    <a:pt x="115317" y="120000"/>
                    <a:pt x="115902" y="120000"/>
                    <a:pt x="117073" y="120000"/>
                  </a:cubicBezTo>
                  <a:cubicBezTo>
                    <a:pt x="118243" y="120000"/>
                    <a:pt x="118829" y="120000"/>
                    <a:pt x="118829" y="12000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18829" y="41250"/>
                    <a:pt x="117073" y="41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4138" y="1643063"/>
              <a:ext cx="165000" cy="34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7142"/>
                  </a:moveTo>
                  <a:cubicBezTo>
                    <a:pt x="114461" y="17142"/>
                    <a:pt x="108923" y="17142"/>
                    <a:pt x="103384" y="17142"/>
                  </a:cubicBezTo>
                  <a:cubicBezTo>
                    <a:pt x="97846" y="17142"/>
                    <a:pt x="94153" y="17142"/>
                    <a:pt x="88615" y="17142"/>
                  </a:cubicBezTo>
                  <a:cubicBezTo>
                    <a:pt x="88615" y="8571"/>
                    <a:pt x="86769" y="8571"/>
                    <a:pt x="86769" y="8571"/>
                  </a:cubicBezTo>
                  <a:cubicBezTo>
                    <a:pt x="81230" y="8571"/>
                    <a:pt x="75692" y="8571"/>
                    <a:pt x="70153" y="8571"/>
                  </a:cubicBezTo>
                  <a:cubicBezTo>
                    <a:pt x="64615" y="8571"/>
                    <a:pt x="59076" y="8571"/>
                    <a:pt x="53538" y="8571"/>
                  </a:cubicBezTo>
                  <a:cubicBezTo>
                    <a:pt x="51692" y="8571"/>
                    <a:pt x="49846" y="8571"/>
                    <a:pt x="48000" y="8571"/>
                  </a:cubicBezTo>
                  <a:cubicBezTo>
                    <a:pt x="44307" y="8571"/>
                    <a:pt x="40615" y="8571"/>
                    <a:pt x="36923" y="8571"/>
                  </a:cubicBezTo>
                  <a:cubicBezTo>
                    <a:pt x="31384" y="8571"/>
                    <a:pt x="25846" y="8571"/>
                    <a:pt x="20307" y="8571"/>
                  </a:cubicBezTo>
                  <a:cubicBezTo>
                    <a:pt x="14769" y="8571"/>
                    <a:pt x="11076" y="8571"/>
                    <a:pt x="5538" y="8571"/>
                  </a:cubicBezTo>
                  <a:cubicBezTo>
                    <a:pt x="5538" y="0"/>
                    <a:pt x="3692" y="0"/>
                    <a:pt x="3692" y="0"/>
                  </a:cubicBezTo>
                  <a:cubicBezTo>
                    <a:pt x="1846" y="0"/>
                    <a:pt x="1846" y="0"/>
                    <a:pt x="0" y="0"/>
                  </a:cubicBezTo>
                  <a:cubicBezTo>
                    <a:pt x="1846" y="17142"/>
                    <a:pt x="1846" y="25714"/>
                    <a:pt x="1846" y="34285"/>
                  </a:cubicBezTo>
                  <a:cubicBezTo>
                    <a:pt x="1846" y="51428"/>
                    <a:pt x="1846" y="59999"/>
                    <a:pt x="1846" y="77142"/>
                  </a:cubicBezTo>
                  <a:cubicBezTo>
                    <a:pt x="1846" y="85714"/>
                    <a:pt x="1846" y="94285"/>
                    <a:pt x="3692" y="102857"/>
                  </a:cubicBezTo>
                  <a:cubicBezTo>
                    <a:pt x="7384" y="102857"/>
                    <a:pt x="11076" y="102857"/>
                    <a:pt x="14769" y="102857"/>
                  </a:cubicBezTo>
                  <a:cubicBezTo>
                    <a:pt x="20307" y="102857"/>
                    <a:pt x="25846" y="102857"/>
                    <a:pt x="31384" y="111428"/>
                  </a:cubicBezTo>
                  <a:cubicBezTo>
                    <a:pt x="35076" y="111428"/>
                    <a:pt x="38769" y="111428"/>
                    <a:pt x="42461" y="111428"/>
                  </a:cubicBezTo>
                  <a:cubicBezTo>
                    <a:pt x="44307" y="111428"/>
                    <a:pt x="46153" y="111428"/>
                    <a:pt x="48000" y="111428"/>
                  </a:cubicBezTo>
                  <a:cubicBezTo>
                    <a:pt x="53538" y="111428"/>
                    <a:pt x="59076" y="111428"/>
                    <a:pt x="64615" y="111428"/>
                  </a:cubicBezTo>
                  <a:cubicBezTo>
                    <a:pt x="70153" y="111428"/>
                    <a:pt x="75692" y="111428"/>
                    <a:pt x="81230" y="111428"/>
                  </a:cubicBezTo>
                  <a:cubicBezTo>
                    <a:pt x="81230" y="111428"/>
                    <a:pt x="83076" y="111428"/>
                    <a:pt x="84923" y="111428"/>
                  </a:cubicBezTo>
                  <a:cubicBezTo>
                    <a:pt x="88615" y="111428"/>
                    <a:pt x="92307" y="111428"/>
                    <a:pt x="97846" y="111428"/>
                  </a:cubicBezTo>
                  <a:cubicBezTo>
                    <a:pt x="103384" y="119999"/>
                    <a:pt x="108923" y="119999"/>
                    <a:pt x="114461" y="119999"/>
                  </a:cubicBezTo>
                  <a:cubicBezTo>
                    <a:pt x="116307" y="119999"/>
                    <a:pt x="118153" y="119999"/>
                    <a:pt x="120000" y="119999"/>
                  </a:cubicBezTo>
                  <a:cubicBezTo>
                    <a:pt x="120000" y="17142"/>
                    <a:pt x="120000" y="17142"/>
                    <a:pt x="120000" y="17142"/>
                  </a:cubicBezTo>
                  <a:cubicBezTo>
                    <a:pt x="120000" y="17142"/>
                    <a:pt x="120000" y="17142"/>
                    <a:pt x="120000" y="17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3673475" y="2201863"/>
              <a:ext cx="109500" cy="204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8837" y="93333"/>
                    <a:pt x="89302" y="69629"/>
                    <a:pt x="66976" y="45925"/>
                  </a:cubicBezTo>
                  <a:cubicBezTo>
                    <a:pt x="50232" y="29629"/>
                    <a:pt x="22325" y="14814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2675483" y="681684"/>
            <a:ext cx="928672" cy="1331020"/>
            <a:chOff x="5808896" y="2272304"/>
            <a:chExt cx="1993688" cy="2858294"/>
          </a:xfrm>
        </p:grpSpPr>
        <p:sp>
          <p:nvSpPr>
            <p:cNvPr id="128" name="Shape 128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" name="Shape 129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" name="Shape 132"/>
          <p:cNvGrpSpPr/>
          <p:nvPr/>
        </p:nvGrpSpPr>
        <p:grpSpPr>
          <a:xfrm>
            <a:off x="5606170" y="2757004"/>
            <a:ext cx="1359646" cy="1948701"/>
            <a:chOff x="6285502" y="4056637"/>
            <a:chExt cx="1361689" cy="1952215"/>
          </a:xfrm>
        </p:grpSpPr>
        <p:grpSp>
          <p:nvGrpSpPr>
            <p:cNvPr id="133" name="Shape 133"/>
            <p:cNvGrpSpPr/>
            <p:nvPr/>
          </p:nvGrpSpPr>
          <p:grpSpPr>
            <a:xfrm>
              <a:off x="6285502" y="4056637"/>
              <a:ext cx="1361689" cy="1952215"/>
              <a:chOff x="5808896" y="2272304"/>
              <a:chExt cx="1993688" cy="2858294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6718886" y="4188898"/>
                <a:ext cx="192000" cy="9417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" name="Shape 135"/>
              <p:cNvGrpSpPr/>
              <p:nvPr/>
            </p:nvGrpSpPr>
            <p:grpSpPr>
              <a:xfrm>
                <a:off x="5808896" y="2272304"/>
                <a:ext cx="1993688" cy="1989335"/>
                <a:chOff x="8140700" y="1890711"/>
                <a:chExt cx="1511400" cy="1508100"/>
              </a:xfrm>
            </p:grpSpPr>
            <p:sp>
              <p:nvSpPr>
                <p:cNvPr id="136" name="Shape 136"/>
                <p:cNvSpPr/>
                <p:nvPr/>
              </p:nvSpPr>
              <p:spPr>
                <a:xfrm>
                  <a:off x="8140700" y="1890711"/>
                  <a:ext cx="1511400" cy="1508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925" y="51172"/>
                      </a:moveTo>
                      <a:cubicBezTo>
                        <a:pt x="120000" y="55960"/>
                        <a:pt x="120000" y="64039"/>
                        <a:pt x="114925" y="69127"/>
                      </a:cubicBezTo>
                      <a:cubicBezTo>
                        <a:pt x="68955" y="115211"/>
                        <a:pt x="68955" y="115211"/>
                        <a:pt x="68955" y="115211"/>
                      </a:cubicBezTo>
                      <a:cubicBezTo>
                        <a:pt x="63880" y="120000"/>
                        <a:pt x="55820" y="120000"/>
                        <a:pt x="51044" y="115211"/>
                      </a:cubicBezTo>
                      <a:cubicBezTo>
                        <a:pt x="5074" y="69127"/>
                        <a:pt x="5074" y="69127"/>
                        <a:pt x="5074" y="69127"/>
                      </a:cubicBezTo>
                      <a:cubicBezTo>
                        <a:pt x="0" y="64039"/>
                        <a:pt x="0" y="55960"/>
                        <a:pt x="5074" y="51172"/>
                      </a:cubicBezTo>
                      <a:cubicBezTo>
                        <a:pt x="51044" y="5087"/>
                        <a:pt x="51044" y="5087"/>
                        <a:pt x="51044" y="5087"/>
                      </a:cubicBezTo>
                      <a:cubicBezTo>
                        <a:pt x="55820" y="0"/>
                        <a:pt x="63880" y="0"/>
                        <a:pt x="68955" y="5087"/>
                      </a:cubicBezTo>
                      <a:lnTo>
                        <a:pt x="114925" y="51172"/>
                      </a:lnTo>
                      <a:close/>
                    </a:path>
                  </a:pathLst>
                </a:custGeom>
                <a:solidFill>
                  <a:srgbClr val="E9AB1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8283575" y="2033588"/>
                  <a:ext cx="1225500" cy="122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895" y="57791"/>
                      </a:moveTo>
                      <a:cubicBezTo>
                        <a:pt x="62208" y="736"/>
                        <a:pt x="62208" y="736"/>
                        <a:pt x="62208" y="736"/>
                      </a:cubicBezTo>
                      <a:cubicBezTo>
                        <a:pt x="61472" y="0"/>
                        <a:pt x="60368" y="0"/>
                        <a:pt x="60000" y="0"/>
                      </a:cubicBezTo>
                      <a:cubicBezTo>
                        <a:pt x="59631" y="0"/>
                        <a:pt x="58527" y="0"/>
                        <a:pt x="57791" y="736"/>
                      </a:cubicBezTo>
                      <a:cubicBezTo>
                        <a:pt x="1104" y="57791"/>
                        <a:pt x="1104" y="57791"/>
                        <a:pt x="1104" y="57791"/>
                      </a:cubicBezTo>
                      <a:cubicBezTo>
                        <a:pt x="368" y="58159"/>
                        <a:pt x="0" y="58895"/>
                        <a:pt x="0" y="60000"/>
                      </a:cubicBezTo>
                      <a:cubicBezTo>
                        <a:pt x="0" y="60736"/>
                        <a:pt x="368" y="61472"/>
                        <a:pt x="1104" y="62208"/>
                      </a:cubicBezTo>
                      <a:cubicBezTo>
                        <a:pt x="57791" y="118895"/>
                        <a:pt x="57791" y="118895"/>
                        <a:pt x="57791" y="118895"/>
                      </a:cubicBezTo>
                      <a:cubicBezTo>
                        <a:pt x="58527" y="119631"/>
                        <a:pt x="59631" y="120000"/>
                        <a:pt x="60000" y="120000"/>
                      </a:cubicBezTo>
                      <a:cubicBezTo>
                        <a:pt x="60368" y="120000"/>
                        <a:pt x="61472" y="119631"/>
                        <a:pt x="62208" y="118895"/>
                      </a:cubicBezTo>
                      <a:cubicBezTo>
                        <a:pt x="118895" y="62208"/>
                        <a:pt x="118895" y="62208"/>
                        <a:pt x="118895" y="62208"/>
                      </a:cubicBezTo>
                      <a:cubicBezTo>
                        <a:pt x="119631" y="61472"/>
                        <a:pt x="120000" y="60368"/>
                        <a:pt x="120000" y="60000"/>
                      </a:cubicBezTo>
                      <a:cubicBezTo>
                        <a:pt x="120000" y="59263"/>
                        <a:pt x="119631" y="58527"/>
                        <a:pt x="118895" y="57791"/>
                      </a:cubicBezTo>
                      <a:close/>
                      <a:moveTo>
                        <a:pt x="112638" y="61840"/>
                      </a:moveTo>
                      <a:cubicBezTo>
                        <a:pt x="61840" y="112638"/>
                        <a:pt x="61840" y="112638"/>
                        <a:pt x="61840" y="112638"/>
                      </a:cubicBezTo>
                      <a:cubicBezTo>
                        <a:pt x="61472" y="113374"/>
                        <a:pt x="60368" y="113374"/>
                        <a:pt x="60000" y="113374"/>
                      </a:cubicBezTo>
                      <a:cubicBezTo>
                        <a:pt x="59631" y="113374"/>
                        <a:pt x="58527" y="113374"/>
                        <a:pt x="57791" y="112638"/>
                      </a:cubicBezTo>
                      <a:cubicBezTo>
                        <a:pt x="7361" y="61840"/>
                        <a:pt x="7361" y="61840"/>
                        <a:pt x="7361" y="61840"/>
                      </a:cubicBezTo>
                      <a:cubicBezTo>
                        <a:pt x="6625" y="61472"/>
                        <a:pt x="6257" y="60736"/>
                        <a:pt x="6257" y="60000"/>
                      </a:cubicBezTo>
                      <a:cubicBezTo>
                        <a:pt x="6257" y="59263"/>
                        <a:pt x="6625" y="58527"/>
                        <a:pt x="7361" y="57791"/>
                      </a:cubicBezTo>
                      <a:cubicBezTo>
                        <a:pt x="57791" y="6993"/>
                        <a:pt x="57791" y="6993"/>
                        <a:pt x="57791" y="6993"/>
                      </a:cubicBezTo>
                      <a:cubicBezTo>
                        <a:pt x="58527" y="6257"/>
                        <a:pt x="59631" y="6257"/>
                        <a:pt x="60000" y="6257"/>
                      </a:cubicBezTo>
                      <a:cubicBezTo>
                        <a:pt x="60368" y="6257"/>
                        <a:pt x="61472" y="6257"/>
                        <a:pt x="61840" y="6993"/>
                      </a:cubicBezTo>
                      <a:cubicBezTo>
                        <a:pt x="112638" y="57791"/>
                        <a:pt x="112638" y="57791"/>
                        <a:pt x="112638" y="57791"/>
                      </a:cubicBezTo>
                      <a:cubicBezTo>
                        <a:pt x="113374" y="58527"/>
                        <a:pt x="113742" y="59263"/>
                        <a:pt x="113742" y="60000"/>
                      </a:cubicBezTo>
                      <a:cubicBezTo>
                        <a:pt x="113742" y="60368"/>
                        <a:pt x="113374" y="61104"/>
                        <a:pt x="112638" y="618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8" name="Shape 138"/>
            <p:cNvSpPr txBox="1"/>
            <p:nvPr/>
          </p:nvSpPr>
          <p:spPr>
            <a:xfrm>
              <a:off x="6377982" y="4493143"/>
              <a:ext cx="11892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</a:rPr>
                <a:t>Bumps ahead!</a:t>
              </a:r>
              <a:endParaRPr sz="1100" b="1"/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3867989" y="1839602"/>
            <a:ext cx="1021566" cy="1464304"/>
            <a:chOff x="5808896" y="2272304"/>
            <a:chExt cx="1993688" cy="2858294"/>
          </a:xfrm>
        </p:grpSpPr>
        <p:sp>
          <p:nvSpPr>
            <p:cNvPr id="140" name="Shape 140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" name="Shape 141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" name="Shape 144"/>
          <p:cNvGrpSpPr/>
          <p:nvPr/>
        </p:nvGrpSpPr>
        <p:grpSpPr>
          <a:xfrm>
            <a:off x="1484117" y="2347672"/>
            <a:ext cx="1236086" cy="1771571"/>
            <a:chOff x="5808896" y="2272304"/>
            <a:chExt cx="1993688" cy="2858294"/>
          </a:xfrm>
        </p:grpSpPr>
        <p:sp>
          <p:nvSpPr>
            <p:cNvPr id="145" name="Shape 145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" name="Shape 146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" name="Shape 149"/>
          <p:cNvGrpSpPr/>
          <p:nvPr/>
        </p:nvGrpSpPr>
        <p:grpSpPr>
          <a:xfrm>
            <a:off x="81100" y="4072475"/>
            <a:ext cx="4318187" cy="913825"/>
            <a:chOff x="3321443" y="1669974"/>
            <a:chExt cx="2470500" cy="1218433"/>
          </a:xfrm>
        </p:grpSpPr>
        <p:sp>
          <p:nvSpPr>
            <p:cNvPr id="150" name="Shape 150"/>
            <p:cNvSpPr txBox="1"/>
            <p:nvPr/>
          </p:nvSpPr>
          <p:spPr>
            <a:xfrm>
              <a:off x="3321443" y="2057407"/>
              <a:ext cx="24705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Brown bag meetings (Lunch and Learn)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lvl="0" indent="-3048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Bring back the team hosted events - fun beer busts</a:t>
              </a:r>
              <a:endParaRPr sz="1200" i="1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i="1">
                <a:solidFill>
                  <a:srgbClr val="3F3F3F"/>
                </a:solidFill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3405074" y="1669974"/>
              <a:ext cx="214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Inter team communication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4689042" y="1841326"/>
            <a:ext cx="3010933" cy="913824"/>
            <a:chOff x="3556529" y="1677168"/>
            <a:chExt cx="1722600" cy="1218432"/>
          </a:xfrm>
        </p:grpSpPr>
        <p:sp>
          <p:nvSpPr>
            <p:cNvPr id="153" name="Shape 153"/>
            <p:cNvSpPr txBox="1"/>
            <p:nvPr/>
          </p:nvSpPr>
          <p:spPr>
            <a:xfrm>
              <a:off x="3556529" y="2064600"/>
              <a:ext cx="1708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Use cases in story specs!</a:t>
              </a:r>
              <a:endParaRPr sz="1100" i="1"/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Release story acceptance criteria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Always up to date specs</a:t>
              </a:r>
              <a:endParaRPr sz="1200" i="1">
                <a:solidFill>
                  <a:srgbClr val="3F3F3F"/>
                </a:solidFill>
              </a:endParaRP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3556529" y="1677168"/>
              <a:ext cx="172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>
                  <a:solidFill>
                    <a:srgbClr val="741B47"/>
                  </a:solidFill>
                </a:rPr>
                <a:t>Stories and Specs</a:t>
              </a:r>
              <a:endParaRPr sz="1100">
                <a:solidFill>
                  <a:srgbClr val="741B47"/>
                </a:solidFill>
              </a:endParaRP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6419849" y="3791875"/>
            <a:ext cx="2629710" cy="1072900"/>
            <a:chOff x="3271607" y="1392781"/>
            <a:chExt cx="2702127" cy="1430533"/>
          </a:xfrm>
        </p:grpSpPr>
        <p:sp>
          <p:nvSpPr>
            <p:cNvPr id="156" name="Shape 156"/>
            <p:cNvSpPr txBox="1"/>
            <p:nvPr/>
          </p:nvSpPr>
          <p:spPr>
            <a:xfrm>
              <a:off x="3271634" y="1780215"/>
              <a:ext cx="27021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Stable build runs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VPC == PROD (pre-vpc)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Speed up build runs!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No errors on branch switch</a:t>
              </a:r>
              <a:endParaRPr sz="1200" i="1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3271607" y="13927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200" b="1">
                  <a:solidFill>
                    <a:srgbClr val="741B47"/>
                  </a:solidFill>
                </a:rPr>
                <a:t>Environments and Builds</a:t>
              </a:r>
              <a:r>
                <a:rPr lang="en" sz="1200"/>
                <a:t> </a:t>
              </a:r>
              <a:endParaRPr sz="1200"/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3555610" y="608312"/>
            <a:ext cx="5277801" cy="1100425"/>
            <a:chOff x="3925952" y="1381341"/>
            <a:chExt cx="3019510" cy="1467233"/>
          </a:xfrm>
        </p:grpSpPr>
        <p:sp>
          <p:nvSpPr>
            <p:cNvPr id="159" name="Shape 159"/>
            <p:cNvSpPr txBox="1"/>
            <p:nvPr/>
          </p:nvSpPr>
          <p:spPr>
            <a:xfrm>
              <a:off x="3932861" y="1756274"/>
              <a:ext cx="3012600" cy="10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Find and apply ways to measure software quality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More details in bug reports</a:t>
              </a:r>
              <a:endParaRPr sz="1100" i="1" dirty="0"/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More unit tests!! Developers to monitor their tests regularly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Code push and patch discipline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Automate everything!!!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dirty="0">
                <a:solidFill>
                  <a:srgbClr val="3F3F3F"/>
                </a:solidFill>
              </a:endParaRP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3925952" y="1381341"/>
              <a:ext cx="225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Product quality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sp>
        <p:nvSpPr>
          <p:cNvPr id="161" name="Shape 161"/>
          <p:cNvSpPr/>
          <p:nvPr/>
        </p:nvSpPr>
        <p:spPr>
          <a:xfrm>
            <a:off x="3056559" y="980921"/>
            <a:ext cx="166500" cy="35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531"/>
                </a:moveTo>
                <a:lnTo>
                  <a:pt x="59240" y="0"/>
                </a:lnTo>
                <a:lnTo>
                  <a:pt x="0" y="26531"/>
                </a:lnTo>
                <a:lnTo>
                  <a:pt x="31898" y="26531"/>
                </a:lnTo>
                <a:lnTo>
                  <a:pt x="31898" y="120000"/>
                </a:lnTo>
                <a:lnTo>
                  <a:pt x="88101" y="120000"/>
                </a:lnTo>
                <a:lnTo>
                  <a:pt x="88101" y="26531"/>
                </a:lnTo>
                <a:lnTo>
                  <a:pt x="120000" y="265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156022" y="2191578"/>
            <a:ext cx="445500" cy="30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052"/>
                </a:moveTo>
                <a:cubicBezTo>
                  <a:pt x="93786" y="0"/>
                  <a:pt x="93786" y="0"/>
                  <a:pt x="93786" y="0"/>
                </a:cubicBezTo>
                <a:cubicBezTo>
                  <a:pt x="93786" y="17368"/>
                  <a:pt x="93786" y="17368"/>
                  <a:pt x="93786" y="17368"/>
                </a:cubicBezTo>
                <a:cubicBezTo>
                  <a:pt x="85631" y="20526"/>
                  <a:pt x="68737" y="30000"/>
                  <a:pt x="58834" y="50526"/>
                </a:cubicBezTo>
                <a:cubicBezTo>
                  <a:pt x="50097" y="32368"/>
                  <a:pt x="34951" y="23684"/>
                  <a:pt x="26213" y="18947"/>
                </a:cubicBezTo>
                <a:cubicBezTo>
                  <a:pt x="26213" y="0"/>
                  <a:pt x="26213" y="0"/>
                  <a:pt x="26213" y="0"/>
                </a:cubicBezTo>
                <a:cubicBezTo>
                  <a:pt x="0" y="26052"/>
                  <a:pt x="0" y="26052"/>
                  <a:pt x="0" y="26052"/>
                </a:cubicBezTo>
                <a:cubicBezTo>
                  <a:pt x="26213" y="52105"/>
                  <a:pt x="26213" y="52105"/>
                  <a:pt x="26213" y="52105"/>
                </a:cubicBezTo>
                <a:cubicBezTo>
                  <a:pt x="26213" y="40263"/>
                  <a:pt x="26213" y="40263"/>
                  <a:pt x="26213" y="40263"/>
                </a:cubicBezTo>
                <a:cubicBezTo>
                  <a:pt x="36699" y="46578"/>
                  <a:pt x="51844" y="59210"/>
                  <a:pt x="51844" y="83684"/>
                </a:cubicBezTo>
                <a:cubicBezTo>
                  <a:pt x="51844" y="83684"/>
                  <a:pt x="51844" y="84473"/>
                  <a:pt x="51844" y="84473"/>
                </a:cubicBezTo>
                <a:cubicBezTo>
                  <a:pt x="51844" y="90789"/>
                  <a:pt x="51844" y="101052"/>
                  <a:pt x="51844" y="120000"/>
                </a:cubicBezTo>
                <a:cubicBezTo>
                  <a:pt x="66407" y="120000"/>
                  <a:pt x="66407" y="120000"/>
                  <a:pt x="66407" y="120000"/>
                </a:cubicBezTo>
                <a:cubicBezTo>
                  <a:pt x="66407" y="120000"/>
                  <a:pt x="66407" y="119210"/>
                  <a:pt x="66407" y="118421"/>
                </a:cubicBezTo>
                <a:cubicBezTo>
                  <a:pt x="66990" y="118421"/>
                  <a:pt x="66990" y="118421"/>
                  <a:pt x="66990" y="118421"/>
                </a:cubicBezTo>
                <a:cubicBezTo>
                  <a:pt x="66990" y="99473"/>
                  <a:pt x="66990" y="89210"/>
                  <a:pt x="66990" y="83684"/>
                </a:cubicBezTo>
                <a:cubicBezTo>
                  <a:pt x="66990" y="82894"/>
                  <a:pt x="66990" y="82894"/>
                  <a:pt x="66990" y="82105"/>
                </a:cubicBezTo>
                <a:cubicBezTo>
                  <a:pt x="66990" y="56842"/>
                  <a:pt x="83300" y="43421"/>
                  <a:pt x="93786" y="37894"/>
                </a:cubicBezTo>
                <a:cubicBezTo>
                  <a:pt x="93786" y="52105"/>
                  <a:pt x="93786" y="52105"/>
                  <a:pt x="93786" y="52105"/>
                </a:cubicBezTo>
                <a:lnTo>
                  <a:pt x="120000" y="26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985467" y="2657125"/>
            <a:ext cx="233400" cy="53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02" y="80000"/>
                </a:moveTo>
                <a:cubicBezTo>
                  <a:pt x="107755" y="66285"/>
                  <a:pt x="78367" y="65142"/>
                  <a:pt x="61224" y="64571"/>
                </a:cubicBezTo>
                <a:cubicBezTo>
                  <a:pt x="37959" y="64000"/>
                  <a:pt x="36734" y="62857"/>
                  <a:pt x="36734" y="58857"/>
                </a:cubicBezTo>
                <a:cubicBezTo>
                  <a:pt x="35510" y="56000"/>
                  <a:pt x="36734" y="54857"/>
                  <a:pt x="47755" y="52000"/>
                </a:cubicBezTo>
                <a:cubicBezTo>
                  <a:pt x="53877" y="49714"/>
                  <a:pt x="62448" y="47428"/>
                  <a:pt x="68571" y="43428"/>
                </a:cubicBezTo>
                <a:cubicBezTo>
                  <a:pt x="77142" y="38285"/>
                  <a:pt x="78367" y="31428"/>
                  <a:pt x="77142" y="26285"/>
                </a:cubicBezTo>
                <a:cubicBezTo>
                  <a:pt x="100408" y="26285"/>
                  <a:pt x="100408" y="26285"/>
                  <a:pt x="100408" y="26285"/>
                </a:cubicBezTo>
                <a:cubicBezTo>
                  <a:pt x="58775" y="0"/>
                  <a:pt x="58775" y="0"/>
                  <a:pt x="58775" y="0"/>
                </a:cubicBezTo>
                <a:cubicBezTo>
                  <a:pt x="18367" y="26285"/>
                  <a:pt x="18367" y="26285"/>
                  <a:pt x="18367" y="26285"/>
                </a:cubicBezTo>
                <a:cubicBezTo>
                  <a:pt x="42857" y="26285"/>
                  <a:pt x="42857" y="26285"/>
                  <a:pt x="42857" y="26285"/>
                </a:cubicBezTo>
                <a:cubicBezTo>
                  <a:pt x="42857" y="29142"/>
                  <a:pt x="42857" y="32571"/>
                  <a:pt x="40408" y="33714"/>
                </a:cubicBezTo>
                <a:cubicBezTo>
                  <a:pt x="37959" y="35428"/>
                  <a:pt x="34285" y="36571"/>
                  <a:pt x="29387" y="38285"/>
                </a:cubicBezTo>
                <a:cubicBezTo>
                  <a:pt x="17142" y="41714"/>
                  <a:pt x="0" y="46857"/>
                  <a:pt x="2448" y="60000"/>
                </a:cubicBezTo>
                <a:cubicBezTo>
                  <a:pt x="4897" y="78857"/>
                  <a:pt x="40408" y="80000"/>
                  <a:pt x="58775" y="80571"/>
                </a:cubicBezTo>
                <a:cubicBezTo>
                  <a:pt x="78367" y="81714"/>
                  <a:pt x="80816" y="82285"/>
                  <a:pt x="82040" y="84000"/>
                </a:cubicBezTo>
                <a:cubicBezTo>
                  <a:pt x="83265" y="87428"/>
                  <a:pt x="79591" y="92000"/>
                  <a:pt x="73469" y="94285"/>
                </a:cubicBezTo>
                <a:cubicBezTo>
                  <a:pt x="68571" y="96000"/>
                  <a:pt x="63673" y="96571"/>
                  <a:pt x="55102" y="97142"/>
                </a:cubicBezTo>
                <a:cubicBezTo>
                  <a:pt x="52653" y="97142"/>
                  <a:pt x="50204" y="97714"/>
                  <a:pt x="48979" y="97714"/>
                </a:cubicBezTo>
                <a:cubicBezTo>
                  <a:pt x="44081" y="98285"/>
                  <a:pt x="36734" y="100000"/>
                  <a:pt x="31836" y="104000"/>
                </a:cubicBezTo>
                <a:cubicBezTo>
                  <a:pt x="25714" y="108000"/>
                  <a:pt x="23265" y="114285"/>
                  <a:pt x="23265" y="120000"/>
                </a:cubicBezTo>
                <a:cubicBezTo>
                  <a:pt x="57551" y="120000"/>
                  <a:pt x="57551" y="120000"/>
                  <a:pt x="57551" y="120000"/>
                </a:cubicBezTo>
                <a:cubicBezTo>
                  <a:pt x="57551" y="117142"/>
                  <a:pt x="58775" y="114857"/>
                  <a:pt x="59999" y="113142"/>
                </a:cubicBezTo>
                <a:cubicBezTo>
                  <a:pt x="59999" y="113142"/>
                  <a:pt x="61224" y="113142"/>
                  <a:pt x="61224" y="113142"/>
                </a:cubicBezTo>
                <a:cubicBezTo>
                  <a:pt x="71020" y="112000"/>
                  <a:pt x="83265" y="110857"/>
                  <a:pt x="94285" y="106857"/>
                </a:cubicBezTo>
                <a:cubicBezTo>
                  <a:pt x="111428" y="100571"/>
                  <a:pt x="119999" y="89142"/>
                  <a:pt x="115102" y="8000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 218" descr="img2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70" name="Shape 170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 smtClean="0">
                <a:solidFill>
                  <a:srgbClr val="DA0002"/>
                </a:solidFill>
              </a:rPr>
              <a:t>W</a:t>
            </a:r>
            <a:r>
              <a:rPr lang="en-US" sz="2000" b="1" dirty="0" smtClean="0">
                <a:solidFill>
                  <a:srgbClr val="DA0002"/>
                </a:solidFill>
              </a:rPr>
              <a:t>h</a:t>
            </a:r>
            <a:r>
              <a:rPr lang="en" sz="2000" b="1" dirty="0" smtClean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Shape 175"/>
          <p:cNvGraphicFramePr/>
          <p:nvPr>
            <p:extLst>
              <p:ext uri="{D42A27DB-BD31-4B8C-83A1-F6EECF244321}">
                <p14:modId xmlns:p14="http://schemas.microsoft.com/office/powerpoint/2010/main" val="1251068469"/>
              </p:ext>
            </p:extLst>
          </p:nvPr>
        </p:nvGraphicFramePr>
        <p:xfrm>
          <a:off x="457200" y="1106136"/>
          <a:ext cx="8263875" cy="2392500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4764616"/>
                <a:gridCol w="414950"/>
                <a:gridCol w="3084309"/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741B47"/>
                          </a:solidFill>
                        </a:rPr>
                        <a:t>Product quality</a:t>
                      </a:r>
                      <a:endParaRPr sz="12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More unit tests!! Developers to monitor their tests regularly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The</a:t>
                      </a:r>
                      <a:r>
                        <a:rPr lang="en-US" sz="1100" baseline="0" dirty="0" smtClean="0"/>
                        <a:t> number of unit tests more than doubled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i="1" dirty="0" smtClean="0">
                          <a:solidFill>
                            <a:srgbClr val="3F3F3F"/>
                          </a:solidFill>
                        </a:rPr>
                        <a:t>Automate everything!!!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More details in bug reports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 smtClean="0">
                          <a:solidFill>
                            <a:srgbClr val="3F3F3F"/>
                          </a:solidFill>
                        </a:rPr>
                        <a:t>Code push and patch discipline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Find and apply ways to measure software quality</a:t>
                      </a:r>
                      <a:endParaRPr sz="1100" b="1" dirty="0">
                        <a:solidFill>
                          <a:srgbClr val="741B4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No real progress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7" y="1144894"/>
            <a:ext cx="9144000" cy="3035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34" y="739078"/>
            <a:ext cx="9144000" cy="3441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388" y="599659"/>
            <a:ext cx="6815778" cy="4274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 221" descr="img2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82" name="Shape 182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algn="ctr">
              <a:buClr>
                <a:schemeClr val="dk1"/>
              </a:buClr>
            </a:pPr>
            <a:r>
              <a:rPr lang="en" sz="2000" b="1" dirty="0">
                <a:solidFill>
                  <a:srgbClr val="DA0002"/>
                </a:solidFill>
              </a:rPr>
              <a:t>W</a:t>
            </a:r>
            <a:r>
              <a:rPr lang="en-US" sz="2000" b="1" dirty="0">
                <a:solidFill>
                  <a:srgbClr val="DA0002"/>
                </a:solidFill>
              </a:rPr>
              <a:t>h</a:t>
            </a:r>
            <a:r>
              <a:rPr lang="en" sz="2000" b="1" dirty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Shape 184"/>
          <p:cNvGrpSpPr/>
          <p:nvPr/>
        </p:nvGrpSpPr>
        <p:grpSpPr>
          <a:xfrm>
            <a:off x="-1358126" y="2908000"/>
            <a:ext cx="3918615" cy="1323800"/>
            <a:chOff x="-4720558" y="214281"/>
            <a:chExt cx="4026526" cy="1765067"/>
          </a:xfrm>
        </p:grpSpPr>
        <p:sp>
          <p:nvSpPr>
            <p:cNvPr id="185" name="Shape 185"/>
            <p:cNvSpPr txBox="1"/>
            <p:nvPr/>
          </p:nvSpPr>
          <p:spPr>
            <a:xfrm>
              <a:off x="-2992033" y="936248"/>
              <a:ext cx="22980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-4720558" y="2142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/>
            </a:p>
          </p:txBody>
        </p:sp>
      </p:grp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2306410402"/>
              </p:ext>
            </p:extLst>
          </p:nvPr>
        </p:nvGraphicFramePr>
        <p:xfrm>
          <a:off x="570840" y="1187258"/>
          <a:ext cx="7779784" cy="1600080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4075119"/>
                <a:gridCol w="448959"/>
                <a:gridCol w="3255706"/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741B47"/>
                          </a:solidFill>
                        </a:rPr>
                        <a:t>Stories and Specs</a:t>
                      </a:r>
                      <a:endParaRPr sz="12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Use cases in story specs</a:t>
                      </a:r>
                      <a:r>
                        <a:rPr lang="en" sz="1100" i="1" dirty="0" smtClean="0">
                          <a:solidFill>
                            <a:srgbClr val="3F3F3F"/>
                          </a:solidFill>
                        </a:rPr>
                        <a:t>!</a:t>
                      </a:r>
                      <a:endParaRPr sz="1100" i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No progress – not more than a year back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i="1" dirty="0" smtClean="0">
                          <a:solidFill>
                            <a:srgbClr val="3F3F3F"/>
                          </a:solidFill>
                        </a:rPr>
                        <a:t>Release story acceptance criteria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Exit criteria are normally used in story specs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i="1" dirty="0" smtClean="0">
                          <a:solidFill>
                            <a:srgbClr val="3F3F3F"/>
                          </a:solidFill>
                        </a:rPr>
                        <a:t>Always up to date specs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 220" descr="img2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93" name="Shape 193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algn="ctr">
              <a:buClr>
                <a:schemeClr val="dk1"/>
              </a:buClr>
            </a:pPr>
            <a:r>
              <a:rPr lang="en" sz="2000" b="1" dirty="0">
                <a:solidFill>
                  <a:srgbClr val="DA0002"/>
                </a:solidFill>
              </a:rPr>
              <a:t>W</a:t>
            </a:r>
            <a:r>
              <a:rPr lang="en-US" sz="2000" b="1" dirty="0">
                <a:solidFill>
                  <a:srgbClr val="DA0002"/>
                </a:solidFill>
              </a:rPr>
              <a:t>h</a:t>
            </a:r>
            <a:r>
              <a:rPr lang="en" sz="2000" b="1" dirty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Shape 195"/>
          <p:cNvGrpSpPr/>
          <p:nvPr/>
        </p:nvGrpSpPr>
        <p:grpSpPr>
          <a:xfrm>
            <a:off x="-1358126" y="2908000"/>
            <a:ext cx="3918615" cy="1323800"/>
            <a:chOff x="-4720558" y="214281"/>
            <a:chExt cx="4026526" cy="1765067"/>
          </a:xfrm>
        </p:grpSpPr>
        <p:sp>
          <p:nvSpPr>
            <p:cNvPr id="196" name="Shape 196"/>
            <p:cNvSpPr txBox="1"/>
            <p:nvPr/>
          </p:nvSpPr>
          <p:spPr>
            <a:xfrm>
              <a:off x="-2992033" y="936248"/>
              <a:ext cx="22980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-4720558" y="2142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/>
            </a:p>
          </p:txBody>
        </p:sp>
      </p:grpSp>
      <p:graphicFrame>
        <p:nvGraphicFramePr>
          <p:cNvPr id="198" name="Shape 198"/>
          <p:cNvGraphicFramePr/>
          <p:nvPr>
            <p:extLst>
              <p:ext uri="{D42A27DB-BD31-4B8C-83A1-F6EECF244321}">
                <p14:modId xmlns:p14="http://schemas.microsoft.com/office/powerpoint/2010/main" val="753598978"/>
              </p:ext>
            </p:extLst>
          </p:nvPr>
        </p:nvGraphicFramePr>
        <p:xfrm>
          <a:off x="534569" y="1142651"/>
          <a:ext cx="7842948" cy="2065499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3944503"/>
                <a:gridCol w="455999"/>
                <a:gridCol w="3442446"/>
              </a:tblGrid>
              <a:tr h="480659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 cap="none" dirty="0">
                          <a:solidFill>
                            <a:srgbClr val="741B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Environments and Builds</a:t>
                      </a:r>
                      <a:endParaRPr sz="1500" b="1" i="0" u="none" strike="noStrike" cap="none" dirty="0">
                        <a:solidFill>
                          <a:srgbClr val="741B4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Stable build runs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VPC == PROD (pre-vpc)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VPC has 2 banks now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Speed up build runs!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No errors on branch switch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 223" descr="img2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204" name="Shape 204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algn="ctr">
              <a:buClr>
                <a:schemeClr val="dk1"/>
              </a:buClr>
            </a:pPr>
            <a:r>
              <a:rPr lang="en" sz="2000" b="1" dirty="0">
                <a:solidFill>
                  <a:srgbClr val="DA0002"/>
                </a:solidFill>
              </a:rPr>
              <a:t>W</a:t>
            </a:r>
            <a:r>
              <a:rPr lang="en-US" sz="2000" b="1" dirty="0">
                <a:solidFill>
                  <a:srgbClr val="DA0002"/>
                </a:solidFill>
              </a:rPr>
              <a:t>h</a:t>
            </a:r>
            <a:r>
              <a:rPr lang="en" sz="2000" b="1" dirty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Shape 206"/>
          <p:cNvGrpSpPr/>
          <p:nvPr/>
        </p:nvGrpSpPr>
        <p:grpSpPr>
          <a:xfrm>
            <a:off x="-1358126" y="2908000"/>
            <a:ext cx="3918615" cy="1323800"/>
            <a:chOff x="-4720558" y="214281"/>
            <a:chExt cx="4026526" cy="1765067"/>
          </a:xfrm>
        </p:grpSpPr>
        <p:sp>
          <p:nvSpPr>
            <p:cNvPr id="207" name="Shape 207"/>
            <p:cNvSpPr txBox="1"/>
            <p:nvPr/>
          </p:nvSpPr>
          <p:spPr>
            <a:xfrm>
              <a:off x="-2992033" y="936248"/>
              <a:ext cx="22980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-4720558" y="2142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/>
            </a:p>
          </p:txBody>
        </p:sp>
      </p:grpSp>
      <p:graphicFrame>
        <p:nvGraphicFramePr>
          <p:cNvPr id="209" name="Shape 209"/>
          <p:cNvGraphicFramePr/>
          <p:nvPr>
            <p:extLst>
              <p:ext uri="{D42A27DB-BD31-4B8C-83A1-F6EECF244321}">
                <p14:modId xmlns:p14="http://schemas.microsoft.com/office/powerpoint/2010/main" val="3887665528"/>
              </p:ext>
            </p:extLst>
          </p:nvPr>
        </p:nvGraphicFramePr>
        <p:xfrm>
          <a:off x="517053" y="1124330"/>
          <a:ext cx="7652035" cy="1203870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4249929"/>
                <a:gridCol w="484095"/>
                <a:gridCol w="2918011"/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 cap="none" dirty="0" smtClean="0">
                          <a:solidFill>
                            <a:srgbClr val="741B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Interteam </a:t>
                      </a:r>
                      <a:r>
                        <a:rPr lang="en" sz="1500" b="1" i="0" u="none" strike="noStrike" cap="none" dirty="0">
                          <a:solidFill>
                            <a:srgbClr val="741B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communication</a:t>
                      </a:r>
                      <a:endParaRPr sz="1500" b="1" i="0" u="none" strike="noStrike" cap="none" dirty="0">
                        <a:solidFill>
                          <a:srgbClr val="741B4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Brown bag meetings (Lunch and Learn)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Tech talks!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Bring back the team hosted events - fun beer busts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No team hosted events since 2015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 219" descr="img2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01" name="Shape 101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DA0002"/>
                </a:solidFill>
              </a:rPr>
              <a:t>QA Roadmap </a:t>
            </a:r>
            <a:r>
              <a:rPr lang="en" sz="2400" b="1" dirty="0" smtClean="0">
                <a:solidFill>
                  <a:srgbClr val="DA0002"/>
                </a:solidFill>
              </a:rPr>
              <a:t>2018</a:t>
            </a: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Shape 103"/>
          <p:cNvGrpSpPr/>
          <p:nvPr/>
        </p:nvGrpSpPr>
        <p:grpSpPr>
          <a:xfrm>
            <a:off x="0" y="1028716"/>
            <a:ext cx="6458731" cy="4120975"/>
            <a:chOff x="0" y="1371600"/>
            <a:chExt cx="8661300" cy="5527800"/>
          </a:xfrm>
        </p:grpSpPr>
        <p:sp>
          <p:nvSpPr>
            <p:cNvPr id="104" name="Shape 104"/>
            <p:cNvSpPr/>
            <p:nvPr/>
          </p:nvSpPr>
          <p:spPr>
            <a:xfrm>
              <a:off x="0" y="1371600"/>
              <a:ext cx="8661300" cy="552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64" y="119559"/>
                  </a:moveTo>
                  <a:cubicBezTo>
                    <a:pt x="114903" y="87658"/>
                    <a:pt x="92513" y="63415"/>
                    <a:pt x="64393" y="61763"/>
                  </a:cubicBezTo>
                  <a:cubicBezTo>
                    <a:pt x="58699" y="61432"/>
                    <a:pt x="52829" y="62038"/>
                    <a:pt x="47100" y="61928"/>
                  </a:cubicBezTo>
                  <a:cubicBezTo>
                    <a:pt x="41546" y="61873"/>
                    <a:pt x="30193" y="62754"/>
                    <a:pt x="26221" y="57575"/>
                  </a:cubicBezTo>
                  <a:cubicBezTo>
                    <a:pt x="25518" y="56639"/>
                    <a:pt x="25061" y="55426"/>
                    <a:pt x="24885" y="54159"/>
                  </a:cubicBezTo>
                  <a:cubicBezTo>
                    <a:pt x="24745" y="52892"/>
                    <a:pt x="24885" y="51515"/>
                    <a:pt x="25377" y="50303"/>
                  </a:cubicBezTo>
                  <a:cubicBezTo>
                    <a:pt x="25694" y="49531"/>
                    <a:pt x="26221" y="48760"/>
                    <a:pt x="26889" y="48099"/>
                  </a:cubicBezTo>
                  <a:cubicBezTo>
                    <a:pt x="27557" y="47382"/>
                    <a:pt x="28365" y="46721"/>
                    <a:pt x="29279" y="46115"/>
                  </a:cubicBezTo>
                  <a:cubicBezTo>
                    <a:pt x="32829" y="43691"/>
                    <a:pt x="37785" y="42093"/>
                    <a:pt x="40421" y="41046"/>
                  </a:cubicBezTo>
                  <a:cubicBezTo>
                    <a:pt x="45975" y="38898"/>
                    <a:pt x="51704" y="35537"/>
                    <a:pt x="53462" y="28429"/>
                  </a:cubicBezTo>
                  <a:cubicBezTo>
                    <a:pt x="54411" y="24683"/>
                    <a:pt x="54130" y="20771"/>
                    <a:pt x="52513" y="17630"/>
                  </a:cubicBezTo>
                  <a:cubicBezTo>
                    <a:pt x="49384" y="11515"/>
                    <a:pt x="43655" y="8980"/>
                    <a:pt x="39015" y="7107"/>
                  </a:cubicBezTo>
                  <a:cubicBezTo>
                    <a:pt x="33110" y="4738"/>
                    <a:pt x="27029" y="3415"/>
                    <a:pt x="20984" y="2369"/>
                  </a:cubicBezTo>
                  <a:cubicBezTo>
                    <a:pt x="13989" y="1157"/>
                    <a:pt x="7029" y="330"/>
                    <a:pt x="0" y="0"/>
                  </a:cubicBezTo>
                  <a:cubicBezTo>
                    <a:pt x="0" y="11515"/>
                    <a:pt x="0" y="11515"/>
                    <a:pt x="0" y="11515"/>
                  </a:cubicBezTo>
                  <a:cubicBezTo>
                    <a:pt x="2565" y="11900"/>
                    <a:pt x="4710" y="11845"/>
                    <a:pt x="7275" y="12121"/>
                  </a:cubicBezTo>
                  <a:cubicBezTo>
                    <a:pt x="8084" y="12176"/>
                    <a:pt x="9420" y="12341"/>
                    <a:pt x="10263" y="12451"/>
                  </a:cubicBezTo>
                  <a:cubicBezTo>
                    <a:pt x="14024" y="12672"/>
                    <a:pt x="16203" y="13002"/>
                    <a:pt x="19929" y="13278"/>
                  </a:cubicBezTo>
                  <a:cubicBezTo>
                    <a:pt x="20562" y="13388"/>
                    <a:pt x="23198" y="13608"/>
                    <a:pt x="24042" y="13719"/>
                  </a:cubicBezTo>
                  <a:cubicBezTo>
                    <a:pt x="28260" y="14269"/>
                    <a:pt x="34692" y="15702"/>
                    <a:pt x="35606" y="21707"/>
                  </a:cubicBezTo>
                  <a:cubicBezTo>
                    <a:pt x="36098" y="24793"/>
                    <a:pt x="34622" y="26887"/>
                    <a:pt x="31775" y="28815"/>
                  </a:cubicBezTo>
                  <a:cubicBezTo>
                    <a:pt x="30826" y="29476"/>
                    <a:pt x="29806" y="30027"/>
                    <a:pt x="28717" y="30523"/>
                  </a:cubicBezTo>
                  <a:cubicBezTo>
                    <a:pt x="20210" y="34655"/>
                    <a:pt x="10298" y="36033"/>
                    <a:pt x="4112" y="47272"/>
                  </a:cubicBezTo>
                  <a:cubicBezTo>
                    <a:pt x="3550" y="48319"/>
                    <a:pt x="3022" y="49421"/>
                    <a:pt x="2530" y="50688"/>
                  </a:cubicBezTo>
                  <a:cubicBezTo>
                    <a:pt x="2144" y="51900"/>
                    <a:pt x="1862" y="53168"/>
                    <a:pt x="1652" y="54545"/>
                  </a:cubicBezTo>
                  <a:cubicBezTo>
                    <a:pt x="1300" y="56804"/>
                    <a:pt x="1335" y="59228"/>
                    <a:pt x="1827" y="61763"/>
                  </a:cubicBezTo>
                  <a:cubicBezTo>
                    <a:pt x="4604" y="75757"/>
                    <a:pt x="19683" y="79834"/>
                    <a:pt x="29841" y="81818"/>
                  </a:cubicBezTo>
                  <a:cubicBezTo>
                    <a:pt x="38699" y="83526"/>
                    <a:pt x="47838" y="83305"/>
                    <a:pt x="56695" y="84903"/>
                  </a:cubicBezTo>
                  <a:cubicBezTo>
                    <a:pt x="66221" y="86611"/>
                    <a:pt x="73321" y="93663"/>
                    <a:pt x="75360" y="101818"/>
                  </a:cubicBezTo>
                  <a:cubicBezTo>
                    <a:pt x="76801" y="107603"/>
                    <a:pt x="76344" y="114049"/>
                    <a:pt x="74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19889"/>
                    <a:pt x="119964" y="119724"/>
                    <a:pt x="119964" y="11955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1452562"/>
              <a:ext cx="8556600" cy="544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15" y="118322"/>
                  </a:moveTo>
                  <a:cubicBezTo>
                    <a:pt x="119644" y="117931"/>
                    <a:pt x="119573" y="117539"/>
                    <a:pt x="119501" y="117148"/>
                  </a:cubicBezTo>
                  <a:cubicBezTo>
                    <a:pt x="119359" y="116477"/>
                    <a:pt x="119217" y="115750"/>
                    <a:pt x="119075" y="115079"/>
                  </a:cubicBezTo>
                  <a:cubicBezTo>
                    <a:pt x="118825" y="114128"/>
                    <a:pt x="118612" y="113122"/>
                    <a:pt x="118363" y="112171"/>
                  </a:cubicBezTo>
                  <a:cubicBezTo>
                    <a:pt x="118150" y="111444"/>
                    <a:pt x="117936" y="110717"/>
                    <a:pt x="117723" y="109990"/>
                  </a:cubicBezTo>
                  <a:cubicBezTo>
                    <a:pt x="117687" y="109822"/>
                    <a:pt x="117651" y="109655"/>
                    <a:pt x="117616" y="109543"/>
                  </a:cubicBezTo>
                  <a:cubicBezTo>
                    <a:pt x="117367" y="108704"/>
                    <a:pt x="117082" y="107921"/>
                    <a:pt x="116833" y="107082"/>
                  </a:cubicBezTo>
                  <a:cubicBezTo>
                    <a:pt x="116549" y="106356"/>
                    <a:pt x="116300" y="105573"/>
                    <a:pt x="116015" y="104846"/>
                  </a:cubicBezTo>
                  <a:cubicBezTo>
                    <a:pt x="115801" y="104287"/>
                    <a:pt x="115624" y="103727"/>
                    <a:pt x="115410" y="103224"/>
                  </a:cubicBezTo>
                  <a:cubicBezTo>
                    <a:pt x="115339" y="103056"/>
                    <a:pt x="115268" y="102889"/>
                    <a:pt x="115197" y="102721"/>
                  </a:cubicBezTo>
                  <a:cubicBezTo>
                    <a:pt x="115054" y="102329"/>
                    <a:pt x="114876" y="101994"/>
                    <a:pt x="114734" y="101602"/>
                  </a:cubicBezTo>
                  <a:cubicBezTo>
                    <a:pt x="114592" y="101323"/>
                    <a:pt x="114485" y="101043"/>
                    <a:pt x="114343" y="100708"/>
                  </a:cubicBezTo>
                  <a:cubicBezTo>
                    <a:pt x="114236" y="100484"/>
                    <a:pt x="114129" y="100260"/>
                    <a:pt x="114023" y="100037"/>
                  </a:cubicBezTo>
                  <a:cubicBezTo>
                    <a:pt x="113845" y="99645"/>
                    <a:pt x="113667" y="99254"/>
                    <a:pt x="113489" y="98863"/>
                  </a:cubicBezTo>
                  <a:cubicBezTo>
                    <a:pt x="113418" y="98751"/>
                    <a:pt x="113347" y="98583"/>
                    <a:pt x="113311" y="98471"/>
                  </a:cubicBezTo>
                  <a:cubicBezTo>
                    <a:pt x="113062" y="98024"/>
                    <a:pt x="112849" y="97520"/>
                    <a:pt x="112600" y="97073"/>
                  </a:cubicBezTo>
                  <a:cubicBezTo>
                    <a:pt x="112600" y="97017"/>
                    <a:pt x="112564" y="97017"/>
                    <a:pt x="112564" y="96961"/>
                  </a:cubicBezTo>
                  <a:cubicBezTo>
                    <a:pt x="112279" y="96402"/>
                    <a:pt x="111995" y="95899"/>
                    <a:pt x="111710" y="95396"/>
                  </a:cubicBezTo>
                  <a:cubicBezTo>
                    <a:pt x="111426" y="94836"/>
                    <a:pt x="111105" y="94277"/>
                    <a:pt x="110821" y="93774"/>
                  </a:cubicBezTo>
                  <a:cubicBezTo>
                    <a:pt x="110501" y="93215"/>
                    <a:pt x="110216" y="92712"/>
                    <a:pt x="109896" y="92208"/>
                  </a:cubicBezTo>
                  <a:cubicBezTo>
                    <a:pt x="109682" y="91873"/>
                    <a:pt x="109504" y="91593"/>
                    <a:pt x="109291" y="91258"/>
                  </a:cubicBezTo>
                  <a:cubicBezTo>
                    <a:pt x="109255" y="91202"/>
                    <a:pt x="109220" y="91146"/>
                    <a:pt x="109220" y="91146"/>
                  </a:cubicBezTo>
                  <a:cubicBezTo>
                    <a:pt x="109184" y="91090"/>
                    <a:pt x="109149" y="91034"/>
                    <a:pt x="109149" y="91034"/>
                  </a:cubicBezTo>
                  <a:cubicBezTo>
                    <a:pt x="109042" y="90866"/>
                    <a:pt x="108935" y="90698"/>
                    <a:pt x="108828" y="90531"/>
                  </a:cubicBezTo>
                  <a:cubicBezTo>
                    <a:pt x="108508" y="90027"/>
                    <a:pt x="108188" y="89580"/>
                    <a:pt x="107903" y="89133"/>
                  </a:cubicBezTo>
                  <a:cubicBezTo>
                    <a:pt x="107583" y="88685"/>
                    <a:pt x="107263" y="88238"/>
                    <a:pt x="106943" y="87791"/>
                  </a:cubicBezTo>
                  <a:cubicBezTo>
                    <a:pt x="106623" y="87343"/>
                    <a:pt x="106302" y="86896"/>
                    <a:pt x="105982" y="86505"/>
                  </a:cubicBezTo>
                  <a:cubicBezTo>
                    <a:pt x="105840" y="86281"/>
                    <a:pt x="105698" y="86057"/>
                    <a:pt x="105520" y="85834"/>
                  </a:cubicBezTo>
                  <a:cubicBezTo>
                    <a:pt x="105378" y="85666"/>
                    <a:pt x="105200" y="85442"/>
                    <a:pt x="105022" y="85219"/>
                  </a:cubicBezTo>
                  <a:cubicBezTo>
                    <a:pt x="104702" y="84827"/>
                    <a:pt x="104381" y="84436"/>
                    <a:pt x="104061" y="84044"/>
                  </a:cubicBezTo>
                  <a:cubicBezTo>
                    <a:pt x="103741" y="83653"/>
                    <a:pt x="103421" y="83261"/>
                    <a:pt x="103101" y="82926"/>
                  </a:cubicBezTo>
                  <a:cubicBezTo>
                    <a:pt x="102780" y="82534"/>
                    <a:pt x="102460" y="82143"/>
                    <a:pt x="102104" y="81808"/>
                  </a:cubicBezTo>
                  <a:cubicBezTo>
                    <a:pt x="101962" y="81640"/>
                    <a:pt x="101784" y="81416"/>
                    <a:pt x="101606" y="81248"/>
                  </a:cubicBezTo>
                  <a:cubicBezTo>
                    <a:pt x="101464" y="81081"/>
                    <a:pt x="101286" y="80913"/>
                    <a:pt x="101144" y="80745"/>
                  </a:cubicBezTo>
                  <a:cubicBezTo>
                    <a:pt x="100788" y="80410"/>
                    <a:pt x="100468" y="80074"/>
                    <a:pt x="100148" y="79739"/>
                  </a:cubicBezTo>
                  <a:cubicBezTo>
                    <a:pt x="99792" y="79403"/>
                    <a:pt x="99472" y="79068"/>
                    <a:pt x="99152" y="78732"/>
                  </a:cubicBezTo>
                  <a:cubicBezTo>
                    <a:pt x="98796" y="78397"/>
                    <a:pt x="98476" y="78117"/>
                    <a:pt x="98120" y="77781"/>
                  </a:cubicBezTo>
                  <a:cubicBezTo>
                    <a:pt x="97906" y="77614"/>
                    <a:pt x="97693" y="77390"/>
                    <a:pt x="97479" y="77166"/>
                  </a:cubicBezTo>
                  <a:cubicBezTo>
                    <a:pt x="97373" y="77054"/>
                    <a:pt x="97230" y="76999"/>
                    <a:pt x="97124" y="76887"/>
                  </a:cubicBezTo>
                  <a:cubicBezTo>
                    <a:pt x="96804" y="76607"/>
                    <a:pt x="96448" y="76272"/>
                    <a:pt x="96128" y="75992"/>
                  </a:cubicBezTo>
                  <a:cubicBezTo>
                    <a:pt x="95772" y="75712"/>
                    <a:pt x="95416" y="75433"/>
                    <a:pt x="95096" y="75153"/>
                  </a:cubicBezTo>
                  <a:cubicBezTo>
                    <a:pt x="94740" y="74874"/>
                    <a:pt x="94420" y="74594"/>
                    <a:pt x="94064" y="74370"/>
                  </a:cubicBezTo>
                  <a:cubicBezTo>
                    <a:pt x="93744" y="74091"/>
                    <a:pt x="93388" y="73811"/>
                    <a:pt x="93032" y="73588"/>
                  </a:cubicBezTo>
                  <a:cubicBezTo>
                    <a:pt x="92712" y="73308"/>
                    <a:pt x="92356" y="73084"/>
                    <a:pt x="92001" y="72805"/>
                  </a:cubicBezTo>
                  <a:cubicBezTo>
                    <a:pt x="91645" y="72581"/>
                    <a:pt x="91325" y="72357"/>
                    <a:pt x="90969" y="72134"/>
                  </a:cubicBezTo>
                  <a:cubicBezTo>
                    <a:pt x="90613" y="71854"/>
                    <a:pt x="90257" y="71630"/>
                    <a:pt x="89937" y="71407"/>
                  </a:cubicBezTo>
                  <a:cubicBezTo>
                    <a:pt x="89581" y="71183"/>
                    <a:pt x="89226" y="70959"/>
                    <a:pt x="88870" y="70792"/>
                  </a:cubicBezTo>
                  <a:cubicBezTo>
                    <a:pt x="88799" y="70736"/>
                    <a:pt x="88728" y="70680"/>
                    <a:pt x="88656" y="70624"/>
                  </a:cubicBezTo>
                  <a:cubicBezTo>
                    <a:pt x="88372" y="70456"/>
                    <a:pt x="88087" y="70288"/>
                    <a:pt x="87838" y="70121"/>
                  </a:cubicBezTo>
                  <a:cubicBezTo>
                    <a:pt x="87482" y="69953"/>
                    <a:pt x="87127" y="69729"/>
                    <a:pt x="86771" y="69561"/>
                  </a:cubicBezTo>
                  <a:cubicBezTo>
                    <a:pt x="86415" y="69338"/>
                    <a:pt x="86059" y="69170"/>
                    <a:pt x="85704" y="68946"/>
                  </a:cubicBezTo>
                  <a:cubicBezTo>
                    <a:pt x="85348" y="68779"/>
                    <a:pt x="84992" y="68611"/>
                    <a:pt x="84636" y="68387"/>
                  </a:cubicBezTo>
                  <a:cubicBezTo>
                    <a:pt x="84281" y="68219"/>
                    <a:pt x="83925" y="68052"/>
                    <a:pt x="83569" y="67884"/>
                  </a:cubicBezTo>
                  <a:cubicBezTo>
                    <a:pt x="83213" y="67716"/>
                    <a:pt x="82857" y="67548"/>
                    <a:pt x="82502" y="67381"/>
                  </a:cubicBezTo>
                  <a:cubicBezTo>
                    <a:pt x="82146" y="67213"/>
                    <a:pt x="81790" y="67101"/>
                    <a:pt x="81434" y="66933"/>
                  </a:cubicBezTo>
                  <a:cubicBezTo>
                    <a:pt x="81079" y="66766"/>
                    <a:pt x="80723" y="66598"/>
                    <a:pt x="80367" y="66486"/>
                  </a:cubicBezTo>
                  <a:cubicBezTo>
                    <a:pt x="80011" y="66318"/>
                    <a:pt x="79691" y="66206"/>
                    <a:pt x="79335" y="66095"/>
                  </a:cubicBezTo>
                  <a:cubicBezTo>
                    <a:pt x="79335" y="66095"/>
                    <a:pt x="79300" y="66039"/>
                    <a:pt x="79264" y="66039"/>
                  </a:cubicBezTo>
                  <a:cubicBezTo>
                    <a:pt x="78908" y="65927"/>
                    <a:pt x="78553" y="65759"/>
                    <a:pt x="78197" y="65647"/>
                  </a:cubicBezTo>
                  <a:cubicBezTo>
                    <a:pt x="77841" y="65535"/>
                    <a:pt x="77450" y="65424"/>
                    <a:pt x="77094" y="65312"/>
                  </a:cubicBezTo>
                  <a:cubicBezTo>
                    <a:pt x="76738" y="65144"/>
                    <a:pt x="76383" y="65032"/>
                    <a:pt x="75991" y="64920"/>
                  </a:cubicBezTo>
                  <a:cubicBezTo>
                    <a:pt x="75635" y="64808"/>
                    <a:pt x="75280" y="64697"/>
                    <a:pt x="74924" y="64641"/>
                  </a:cubicBezTo>
                  <a:cubicBezTo>
                    <a:pt x="74533" y="64529"/>
                    <a:pt x="74177" y="64417"/>
                    <a:pt x="73821" y="64305"/>
                  </a:cubicBezTo>
                  <a:cubicBezTo>
                    <a:pt x="73430" y="64249"/>
                    <a:pt x="73074" y="64137"/>
                    <a:pt x="72718" y="64026"/>
                  </a:cubicBezTo>
                  <a:cubicBezTo>
                    <a:pt x="72327" y="63970"/>
                    <a:pt x="71971" y="63858"/>
                    <a:pt x="71580" y="63802"/>
                  </a:cubicBezTo>
                  <a:cubicBezTo>
                    <a:pt x="71224" y="63690"/>
                    <a:pt x="70868" y="63634"/>
                    <a:pt x="70477" y="63578"/>
                  </a:cubicBezTo>
                  <a:cubicBezTo>
                    <a:pt x="70228" y="63522"/>
                    <a:pt x="70014" y="63466"/>
                    <a:pt x="69765" y="63410"/>
                  </a:cubicBezTo>
                  <a:cubicBezTo>
                    <a:pt x="69623" y="63410"/>
                    <a:pt x="69481" y="63410"/>
                    <a:pt x="69374" y="63355"/>
                  </a:cubicBezTo>
                  <a:cubicBezTo>
                    <a:pt x="68983" y="63299"/>
                    <a:pt x="68627" y="63243"/>
                    <a:pt x="68235" y="63187"/>
                  </a:cubicBezTo>
                  <a:cubicBezTo>
                    <a:pt x="67880" y="63131"/>
                    <a:pt x="67488" y="63075"/>
                    <a:pt x="67133" y="63019"/>
                  </a:cubicBezTo>
                  <a:cubicBezTo>
                    <a:pt x="66741" y="62963"/>
                    <a:pt x="66386" y="62907"/>
                    <a:pt x="65994" y="62907"/>
                  </a:cubicBezTo>
                  <a:cubicBezTo>
                    <a:pt x="65638" y="62851"/>
                    <a:pt x="65283" y="62795"/>
                    <a:pt x="64891" y="62795"/>
                  </a:cubicBezTo>
                  <a:cubicBezTo>
                    <a:pt x="64891" y="62795"/>
                    <a:pt x="64891" y="62795"/>
                    <a:pt x="64856" y="62795"/>
                  </a:cubicBezTo>
                  <a:cubicBezTo>
                    <a:pt x="64500" y="62739"/>
                    <a:pt x="64109" y="62739"/>
                    <a:pt x="63753" y="62684"/>
                  </a:cubicBezTo>
                  <a:cubicBezTo>
                    <a:pt x="63361" y="62684"/>
                    <a:pt x="62970" y="62684"/>
                    <a:pt x="62614" y="62628"/>
                  </a:cubicBezTo>
                  <a:cubicBezTo>
                    <a:pt x="62223" y="62628"/>
                    <a:pt x="61832" y="62628"/>
                    <a:pt x="61440" y="62628"/>
                  </a:cubicBezTo>
                  <a:cubicBezTo>
                    <a:pt x="61085" y="62628"/>
                    <a:pt x="60693" y="62628"/>
                    <a:pt x="60302" y="62628"/>
                  </a:cubicBezTo>
                  <a:cubicBezTo>
                    <a:pt x="60231" y="62628"/>
                    <a:pt x="60124" y="62628"/>
                    <a:pt x="60017" y="62628"/>
                  </a:cubicBezTo>
                  <a:cubicBezTo>
                    <a:pt x="59163" y="62628"/>
                    <a:pt x="59163" y="62628"/>
                    <a:pt x="59163" y="62628"/>
                  </a:cubicBezTo>
                  <a:cubicBezTo>
                    <a:pt x="58025" y="62684"/>
                    <a:pt x="58025" y="62684"/>
                    <a:pt x="58025" y="62684"/>
                  </a:cubicBezTo>
                  <a:cubicBezTo>
                    <a:pt x="56851" y="62684"/>
                    <a:pt x="56851" y="62684"/>
                    <a:pt x="56851" y="62684"/>
                  </a:cubicBezTo>
                  <a:cubicBezTo>
                    <a:pt x="55713" y="62739"/>
                    <a:pt x="55713" y="62739"/>
                    <a:pt x="55713" y="62739"/>
                  </a:cubicBezTo>
                  <a:cubicBezTo>
                    <a:pt x="54574" y="62795"/>
                    <a:pt x="54574" y="62795"/>
                    <a:pt x="54574" y="62795"/>
                  </a:cubicBezTo>
                  <a:cubicBezTo>
                    <a:pt x="53400" y="62795"/>
                    <a:pt x="53400" y="62795"/>
                    <a:pt x="53400" y="62795"/>
                  </a:cubicBezTo>
                  <a:cubicBezTo>
                    <a:pt x="52262" y="62851"/>
                    <a:pt x="52262" y="62851"/>
                    <a:pt x="52262" y="62851"/>
                  </a:cubicBezTo>
                  <a:cubicBezTo>
                    <a:pt x="51123" y="62907"/>
                    <a:pt x="51123" y="62907"/>
                    <a:pt x="51123" y="62907"/>
                  </a:cubicBezTo>
                  <a:cubicBezTo>
                    <a:pt x="50305" y="62907"/>
                    <a:pt x="50305" y="62907"/>
                    <a:pt x="50305" y="62907"/>
                  </a:cubicBezTo>
                  <a:cubicBezTo>
                    <a:pt x="49949" y="62907"/>
                    <a:pt x="49949" y="62907"/>
                    <a:pt x="49949" y="62907"/>
                  </a:cubicBezTo>
                  <a:cubicBezTo>
                    <a:pt x="49095" y="62963"/>
                    <a:pt x="49095" y="62963"/>
                    <a:pt x="49095" y="62963"/>
                  </a:cubicBezTo>
                  <a:cubicBezTo>
                    <a:pt x="48811" y="62963"/>
                    <a:pt x="48811" y="62963"/>
                    <a:pt x="48811" y="62963"/>
                  </a:cubicBezTo>
                  <a:cubicBezTo>
                    <a:pt x="48490" y="62963"/>
                    <a:pt x="48490" y="62963"/>
                    <a:pt x="48490" y="62963"/>
                  </a:cubicBezTo>
                  <a:cubicBezTo>
                    <a:pt x="48348" y="62963"/>
                    <a:pt x="48348" y="62963"/>
                    <a:pt x="48348" y="62963"/>
                  </a:cubicBezTo>
                  <a:cubicBezTo>
                    <a:pt x="48277" y="62963"/>
                    <a:pt x="48277" y="62963"/>
                    <a:pt x="48277" y="62963"/>
                  </a:cubicBezTo>
                  <a:cubicBezTo>
                    <a:pt x="48170" y="62963"/>
                    <a:pt x="48170" y="62963"/>
                    <a:pt x="48170" y="62963"/>
                  </a:cubicBezTo>
                  <a:cubicBezTo>
                    <a:pt x="47886" y="62963"/>
                    <a:pt x="47886" y="62963"/>
                    <a:pt x="47886" y="62963"/>
                  </a:cubicBezTo>
                  <a:cubicBezTo>
                    <a:pt x="47815" y="62963"/>
                    <a:pt x="47743" y="62963"/>
                    <a:pt x="47672" y="62963"/>
                  </a:cubicBezTo>
                  <a:cubicBezTo>
                    <a:pt x="47281" y="62963"/>
                    <a:pt x="46890" y="62963"/>
                    <a:pt x="46498" y="62963"/>
                  </a:cubicBezTo>
                  <a:cubicBezTo>
                    <a:pt x="46142" y="62963"/>
                    <a:pt x="45787" y="62963"/>
                    <a:pt x="45431" y="62963"/>
                  </a:cubicBezTo>
                  <a:cubicBezTo>
                    <a:pt x="45431" y="62963"/>
                    <a:pt x="45395" y="62963"/>
                    <a:pt x="45360" y="62963"/>
                  </a:cubicBezTo>
                  <a:cubicBezTo>
                    <a:pt x="44968" y="62963"/>
                    <a:pt x="44613" y="62963"/>
                    <a:pt x="44221" y="62963"/>
                  </a:cubicBezTo>
                  <a:cubicBezTo>
                    <a:pt x="43830" y="62963"/>
                    <a:pt x="43439" y="62963"/>
                    <a:pt x="43083" y="62963"/>
                  </a:cubicBezTo>
                  <a:cubicBezTo>
                    <a:pt x="42691" y="62963"/>
                    <a:pt x="42300" y="62963"/>
                    <a:pt x="41909" y="62963"/>
                  </a:cubicBezTo>
                  <a:cubicBezTo>
                    <a:pt x="41553" y="62963"/>
                    <a:pt x="41162" y="62963"/>
                    <a:pt x="40770" y="62963"/>
                  </a:cubicBezTo>
                  <a:cubicBezTo>
                    <a:pt x="40735" y="62963"/>
                    <a:pt x="40664" y="62963"/>
                    <a:pt x="40592" y="62963"/>
                  </a:cubicBezTo>
                  <a:cubicBezTo>
                    <a:pt x="40272" y="62963"/>
                    <a:pt x="39952" y="62963"/>
                    <a:pt x="39632" y="62907"/>
                  </a:cubicBezTo>
                  <a:cubicBezTo>
                    <a:pt x="39276" y="62907"/>
                    <a:pt x="38885" y="62907"/>
                    <a:pt x="38493" y="62907"/>
                  </a:cubicBezTo>
                  <a:cubicBezTo>
                    <a:pt x="38138" y="62851"/>
                    <a:pt x="37746" y="62851"/>
                    <a:pt x="37355" y="62795"/>
                  </a:cubicBezTo>
                  <a:cubicBezTo>
                    <a:pt x="36999" y="62795"/>
                    <a:pt x="36608" y="62739"/>
                    <a:pt x="36252" y="62739"/>
                  </a:cubicBezTo>
                  <a:cubicBezTo>
                    <a:pt x="36074" y="62684"/>
                    <a:pt x="35896" y="62684"/>
                    <a:pt x="35754" y="62684"/>
                  </a:cubicBezTo>
                  <a:cubicBezTo>
                    <a:pt x="35541" y="62628"/>
                    <a:pt x="35327" y="62628"/>
                    <a:pt x="35114" y="62572"/>
                  </a:cubicBezTo>
                  <a:cubicBezTo>
                    <a:pt x="34722" y="62516"/>
                    <a:pt x="34367" y="62460"/>
                    <a:pt x="33975" y="62404"/>
                  </a:cubicBezTo>
                  <a:cubicBezTo>
                    <a:pt x="33619" y="62348"/>
                    <a:pt x="33228" y="62292"/>
                    <a:pt x="32872" y="62236"/>
                  </a:cubicBezTo>
                  <a:cubicBezTo>
                    <a:pt x="32517" y="62124"/>
                    <a:pt x="32125" y="62068"/>
                    <a:pt x="31769" y="61957"/>
                  </a:cubicBezTo>
                  <a:cubicBezTo>
                    <a:pt x="31485" y="61901"/>
                    <a:pt x="31236" y="61789"/>
                    <a:pt x="30951" y="61733"/>
                  </a:cubicBezTo>
                  <a:cubicBezTo>
                    <a:pt x="30844" y="61677"/>
                    <a:pt x="30773" y="61677"/>
                    <a:pt x="30667" y="61621"/>
                  </a:cubicBezTo>
                  <a:cubicBezTo>
                    <a:pt x="30311" y="61509"/>
                    <a:pt x="29955" y="61342"/>
                    <a:pt x="29599" y="61230"/>
                  </a:cubicBezTo>
                  <a:cubicBezTo>
                    <a:pt x="29279" y="61062"/>
                    <a:pt x="28959" y="60950"/>
                    <a:pt x="28639" y="60782"/>
                  </a:cubicBezTo>
                  <a:cubicBezTo>
                    <a:pt x="28603" y="60782"/>
                    <a:pt x="28568" y="60726"/>
                    <a:pt x="28532" y="60726"/>
                  </a:cubicBezTo>
                  <a:cubicBezTo>
                    <a:pt x="28176" y="60503"/>
                    <a:pt x="27820" y="60335"/>
                    <a:pt x="27465" y="60111"/>
                  </a:cubicBezTo>
                  <a:cubicBezTo>
                    <a:pt x="27109" y="59832"/>
                    <a:pt x="26753" y="59608"/>
                    <a:pt x="26433" y="59273"/>
                  </a:cubicBezTo>
                  <a:cubicBezTo>
                    <a:pt x="26433" y="59273"/>
                    <a:pt x="26433" y="59273"/>
                    <a:pt x="26433" y="59273"/>
                  </a:cubicBezTo>
                  <a:cubicBezTo>
                    <a:pt x="26362" y="59217"/>
                    <a:pt x="26255" y="59161"/>
                    <a:pt x="26184" y="59049"/>
                  </a:cubicBezTo>
                  <a:cubicBezTo>
                    <a:pt x="26113" y="58993"/>
                    <a:pt x="26006" y="58881"/>
                    <a:pt x="25935" y="58825"/>
                  </a:cubicBezTo>
                  <a:cubicBezTo>
                    <a:pt x="25686" y="58546"/>
                    <a:pt x="25686" y="58546"/>
                    <a:pt x="25686" y="58546"/>
                  </a:cubicBezTo>
                  <a:cubicBezTo>
                    <a:pt x="25615" y="58434"/>
                    <a:pt x="25544" y="58322"/>
                    <a:pt x="25437" y="58266"/>
                  </a:cubicBezTo>
                  <a:cubicBezTo>
                    <a:pt x="25437" y="58266"/>
                    <a:pt x="25437" y="58266"/>
                    <a:pt x="25437" y="58266"/>
                  </a:cubicBezTo>
                  <a:cubicBezTo>
                    <a:pt x="25330" y="58098"/>
                    <a:pt x="25330" y="58098"/>
                    <a:pt x="25330" y="58098"/>
                  </a:cubicBezTo>
                  <a:cubicBezTo>
                    <a:pt x="25223" y="57931"/>
                    <a:pt x="25223" y="57931"/>
                    <a:pt x="25223" y="57931"/>
                  </a:cubicBezTo>
                  <a:cubicBezTo>
                    <a:pt x="25045" y="57707"/>
                    <a:pt x="25045" y="57707"/>
                    <a:pt x="25045" y="57707"/>
                  </a:cubicBezTo>
                  <a:cubicBezTo>
                    <a:pt x="25010" y="57651"/>
                    <a:pt x="24974" y="57595"/>
                    <a:pt x="24939" y="57539"/>
                  </a:cubicBezTo>
                  <a:cubicBezTo>
                    <a:pt x="24903" y="57427"/>
                    <a:pt x="24832" y="57315"/>
                    <a:pt x="24761" y="57204"/>
                  </a:cubicBezTo>
                  <a:cubicBezTo>
                    <a:pt x="24725" y="57148"/>
                    <a:pt x="24690" y="57036"/>
                    <a:pt x="24654" y="56980"/>
                  </a:cubicBezTo>
                  <a:cubicBezTo>
                    <a:pt x="24334" y="56309"/>
                    <a:pt x="24049" y="55526"/>
                    <a:pt x="23871" y="54687"/>
                  </a:cubicBezTo>
                  <a:cubicBezTo>
                    <a:pt x="23836" y="54408"/>
                    <a:pt x="23765" y="54184"/>
                    <a:pt x="23729" y="53904"/>
                  </a:cubicBezTo>
                  <a:cubicBezTo>
                    <a:pt x="23551" y="52730"/>
                    <a:pt x="23587" y="51444"/>
                    <a:pt x="23800" y="50270"/>
                  </a:cubicBezTo>
                  <a:cubicBezTo>
                    <a:pt x="23871" y="49990"/>
                    <a:pt x="23943" y="49711"/>
                    <a:pt x="24014" y="49431"/>
                  </a:cubicBezTo>
                  <a:cubicBezTo>
                    <a:pt x="24049" y="49319"/>
                    <a:pt x="24085" y="49151"/>
                    <a:pt x="24120" y="49040"/>
                  </a:cubicBezTo>
                  <a:cubicBezTo>
                    <a:pt x="24298" y="48592"/>
                    <a:pt x="24298" y="48592"/>
                    <a:pt x="24298" y="48592"/>
                  </a:cubicBezTo>
                  <a:cubicBezTo>
                    <a:pt x="24476" y="48089"/>
                    <a:pt x="24725" y="47642"/>
                    <a:pt x="25010" y="47194"/>
                  </a:cubicBezTo>
                  <a:cubicBezTo>
                    <a:pt x="25010" y="47194"/>
                    <a:pt x="25010" y="47194"/>
                    <a:pt x="25010" y="47194"/>
                  </a:cubicBezTo>
                  <a:cubicBezTo>
                    <a:pt x="25294" y="46747"/>
                    <a:pt x="25579" y="46356"/>
                    <a:pt x="25899" y="45964"/>
                  </a:cubicBezTo>
                  <a:cubicBezTo>
                    <a:pt x="26077" y="45796"/>
                    <a:pt x="26219" y="45629"/>
                    <a:pt x="26397" y="45461"/>
                  </a:cubicBezTo>
                  <a:cubicBezTo>
                    <a:pt x="26575" y="45293"/>
                    <a:pt x="26753" y="45125"/>
                    <a:pt x="26895" y="44958"/>
                  </a:cubicBezTo>
                  <a:cubicBezTo>
                    <a:pt x="27180" y="44734"/>
                    <a:pt x="27465" y="44510"/>
                    <a:pt x="27714" y="44287"/>
                  </a:cubicBezTo>
                  <a:cubicBezTo>
                    <a:pt x="28141" y="43951"/>
                    <a:pt x="28568" y="43616"/>
                    <a:pt x="28994" y="43336"/>
                  </a:cubicBezTo>
                  <a:cubicBezTo>
                    <a:pt x="29030" y="43336"/>
                    <a:pt x="29066" y="43336"/>
                    <a:pt x="29066" y="43280"/>
                  </a:cubicBezTo>
                  <a:cubicBezTo>
                    <a:pt x="29457" y="43056"/>
                    <a:pt x="29884" y="42777"/>
                    <a:pt x="30275" y="42553"/>
                  </a:cubicBezTo>
                  <a:cubicBezTo>
                    <a:pt x="30702" y="42329"/>
                    <a:pt x="31093" y="42106"/>
                    <a:pt x="31520" y="41882"/>
                  </a:cubicBezTo>
                  <a:cubicBezTo>
                    <a:pt x="31947" y="41658"/>
                    <a:pt x="32339" y="41435"/>
                    <a:pt x="32766" y="41267"/>
                  </a:cubicBezTo>
                  <a:cubicBezTo>
                    <a:pt x="33050" y="41099"/>
                    <a:pt x="33370" y="40987"/>
                    <a:pt x="33655" y="40820"/>
                  </a:cubicBezTo>
                  <a:cubicBezTo>
                    <a:pt x="33762" y="40820"/>
                    <a:pt x="33868" y="40764"/>
                    <a:pt x="33975" y="40708"/>
                  </a:cubicBezTo>
                  <a:cubicBezTo>
                    <a:pt x="34402" y="40540"/>
                    <a:pt x="34793" y="40316"/>
                    <a:pt x="35220" y="40149"/>
                  </a:cubicBezTo>
                  <a:cubicBezTo>
                    <a:pt x="35612" y="39981"/>
                    <a:pt x="36039" y="39813"/>
                    <a:pt x="36430" y="39701"/>
                  </a:cubicBezTo>
                  <a:cubicBezTo>
                    <a:pt x="36857" y="39534"/>
                    <a:pt x="37248" y="39366"/>
                    <a:pt x="37640" y="39198"/>
                  </a:cubicBezTo>
                  <a:cubicBezTo>
                    <a:pt x="37889" y="39086"/>
                    <a:pt x="38102" y="39030"/>
                    <a:pt x="38351" y="38918"/>
                  </a:cubicBezTo>
                  <a:cubicBezTo>
                    <a:pt x="38529" y="38863"/>
                    <a:pt x="38707" y="38807"/>
                    <a:pt x="38885" y="38751"/>
                  </a:cubicBezTo>
                  <a:cubicBezTo>
                    <a:pt x="39276" y="38583"/>
                    <a:pt x="39667" y="38415"/>
                    <a:pt x="40094" y="38247"/>
                  </a:cubicBezTo>
                  <a:cubicBezTo>
                    <a:pt x="40308" y="38191"/>
                    <a:pt x="40486" y="38136"/>
                    <a:pt x="40699" y="38024"/>
                  </a:cubicBezTo>
                  <a:cubicBezTo>
                    <a:pt x="40913" y="37968"/>
                    <a:pt x="41091" y="37856"/>
                    <a:pt x="41304" y="37800"/>
                  </a:cubicBezTo>
                  <a:cubicBezTo>
                    <a:pt x="41731" y="37632"/>
                    <a:pt x="42122" y="37409"/>
                    <a:pt x="42549" y="37241"/>
                  </a:cubicBezTo>
                  <a:cubicBezTo>
                    <a:pt x="42691" y="37185"/>
                    <a:pt x="42869" y="37073"/>
                    <a:pt x="43047" y="37017"/>
                  </a:cubicBezTo>
                  <a:cubicBezTo>
                    <a:pt x="43296" y="36905"/>
                    <a:pt x="43545" y="36794"/>
                    <a:pt x="43759" y="36626"/>
                  </a:cubicBezTo>
                  <a:cubicBezTo>
                    <a:pt x="44186" y="36458"/>
                    <a:pt x="44613" y="36234"/>
                    <a:pt x="45004" y="35955"/>
                  </a:cubicBezTo>
                  <a:cubicBezTo>
                    <a:pt x="45431" y="35731"/>
                    <a:pt x="45858" y="35452"/>
                    <a:pt x="46285" y="35172"/>
                  </a:cubicBezTo>
                  <a:cubicBezTo>
                    <a:pt x="46712" y="34892"/>
                    <a:pt x="47139" y="34613"/>
                    <a:pt x="47565" y="34277"/>
                  </a:cubicBezTo>
                  <a:cubicBezTo>
                    <a:pt x="47565" y="34221"/>
                    <a:pt x="47601" y="34221"/>
                    <a:pt x="47601" y="34221"/>
                  </a:cubicBezTo>
                  <a:cubicBezTo>
                    <a:pt x="48028" y="33886"/>
                    <a:pt x="48455" y="33494"/>
                    <a:pt x="48882" y="33103"/>
                  </a:cubicBezTo>
                  <a:cubicBezTo>
                    <a:pt x="49166" y="32823"/>
                    <a:pt x="49451" y="32544"/>
                    <a:pt x="49700" y="32208"/>
                  </a:cubicBezTo>
                  <a:cubicBezTo>
                    <a:pt x="49914" y="31985"/>
                    <a:pt x="50091" y="31761"/>
                    <a:pt x="50269" y="31537"/>
                  </a:cubicBezTo>
                  <a:cubicBezTo>
                    <a:pt x="50732" y="30978"/>
                    <a:pt x="51123" y="30307"/>
                    <a:pt x="51514" y="29580"/>
                  </a:cubicBezTo>
                  <a:cubicBezTo>
                    <a:pt x="51621" y="29412"/>
                    <a:pt x="51692" y="29245"/>
                    <a:pt x="51799" y="29021"/>
                  </a:cubicBezTo>
                  <a:cubicBezTo>
                    <a:pt x="51941" y="28685"/>
                    <a:pt x="52084" y="28350"/>
                    <a:pt x="52226" y="28014"/>
                  </a:cubicBezTo>
                  <a:cubicBezTo>
                    <a:pt x="52262" y="27847"/>
                    <a:pt x="52333" y="27735"/>
                    <a:pt x="52368" y="27567"/>
                  </a:cubicBezTo>
                  <a:cubicBezTo>
                    <a:pt x="52404" y="27399"/>
                    <a:pt x="52475" y="27287"/>
                    <a:pt x="52511" y="27120"/>
                  </a:cubicBezTo>
                  <a:cubicBezTo>
                    <a:pt x="52617" y="26672"/>
                    <a:pt x="52617" y="26672"/>
                    <a:pt x="52617" y="26672"/>
                  </a:cubicBezTo>
                  <a:cubicBezTo>
                    <a:pt x="52653" y="26505"/>
                    <a:pt x="52689" y="26393"/>
                    <a:pt x="52724" y="26225"/>
                  </a:cubicBezTo>
                  <a:cubicBezTo>
                    <a:pt x="53009" y="24995"/>
                    <a:pt x="53187" y="23709"/>
                    <a:pt x="53151" y="22423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15" y="21919"/>
                    <a:pt x="53222" y="22143"/>
                    <a:pt x="53044" y="21025"/>
                  </a:cubicBezTo>
                  <a:cubicBezTo>
                    <a:pt x="52902" y="20018"/>
                    <a:pt x="52546" y="19179"/>
                    <a:pt x="52262" y="18285"/>
                  </a:cubicBezTo>
                  <a:cubicBezTo>
                    <a:pt x="52048" y="17670"/>
                    <a:pt x="51799" y="17054"/>
                    <a:pt x="51514" y="16495"/>
                  </a:cubicBezTo>
                  <a:cubicBezTo>
                    <a:pt x="51479" y="16383"/>
                    <a:pt x="51443" y="16328"/>
                    <a:pt x="51408" y="16272"/>
                  </a:cubicBezTo>
                  <a:cubicBezTo>
                    <a:pt x="51123" y="15712"/>
                    <a:pt x="50839" y="15153"/>
                    <a:pt x="50518" y="14650"/>
                  </a:cubicBezTo>
                  <a:cubicBezTo>
                    <a:pt x="50518" y="14650"/>
                    <a:pt x="50483" y="14650"/>
                    <a:pt x="50483" y="14650"/>
                  </a:cubicBezTo>
                  <a:cubicBezTo>
                    <a:pt x="50447" y="14594"/>
                    <a:pt x="50412" y="14538"/>
                    <a:pt x="50376" y="14426"/>
                  </a:cubicBezTo>
                  <a:cubicBezTo>
                    <a:pt x="50056" y="13979"/>
                    <a:pt x="49736" y="13588"/>
                    <a:pt x="49415" y="13196"/>
                  </a:cubicBezTo>
                  <a:cubicBezTo>
                    <a:pt x="49095" y="12805"/>
                    <a:pt x="48775" y="12413"/>
                    <a:pt x="48419" y="12134"/>
                  </a:cubicBezTo>
                  <a:cubicBezTo>
                    <a:pt x="48384" y="12078"/>
                    <a:pt x="48348" y="12022"/>
                    <a:pt x="48313" y="12022"/>
                  </a:cubicBezTo>
                  <a:cubicBezTo>
                    <a:pt x="48028" y="11742"/>
                    <a:pt x="47708" y="11463"/>
                    <a:pt x="47423" y="11183"/>
                  </a:cubicBezTo>
                  <a:cubicBezTo>
                    <a:pt x="47067" y="10904"/>
                    <a:pt x="46747" y="10624"/>
                    <a:pt x="46391" y="10400"/>
                  </a:cubicBezTo>
                  <a:cubicBezTo>
                    <a:pt x="46036" y="10177"/>
                    <a:pt x="45715" y="9897"/>
                    <a:pt x="45360" y="9673"/>
                  </a:cubicBezTo>
                  <a:cubicBezTo>
                    <a:pt x="45111" y="9561"/>
                    <a:pt x="44897" y="9394"/>
                    <a:pt x="44648" y="9282"/>
                  </a:cubicBezTo>
                  <a:cubicBezTo>
                    <a:pt x="44541" y="9226"/>
                    <a:pt x="44399" y="9114"/>
                    <a:pt x="44292" y="9058"/>
                  </a:cubicBezTo>
                  <a:cubicBezTo>
                    <a:pt x="43937" y="8890"/>
                    <a:pt x="43581" y="8667"/>
                    <a:pt x="43225" y="8499"/>
                  </a:cubicBezTo>
                  <a:cubicBezTo>
                    <a:pt x="42869" y="8331"/>
                    <a:pt x="42514" y="8164"/>
                    <a:pt x="42158" y="7996"/>
                  </a:cubicBezTo>
                  <a:cubicBezTo>
                    <a:pt x="41802" y="7828"/>
                    <a:pt x="41446" y="7660"/>
                    <a:pt x="41091" y="7548"/>
                  </a:cubicBezTo>
                  <a:cubicBezTo>
                    <a:pt x="40984" y="7493"/>
                    <a:pt x="40877" y="7437"/>
                    <a:pt x="40770" y="7381"/>
                  </a:cubicBezTo>
                  <a:cubicBezTo>
                    <a:pt x="40521" y="7269"/>
                    <a:pt x="40272" y="7157"/>
                    <a:pt x="40023" y="7101"/>
                  </a:cubicBezTo>
                  <a:cubicBezTo>
                    <a:pt x="39667" y="6933"/>
                    <a:pt x="39276" y="6766"/>
                    <a:pt x="38920" y="6654"/>
                  </a:cubicBezTo>
                  <a:cubicBezTo>
                    <a:pt x="38885" y="6598"/>
                    <a:pt x="38849" y="6598"/>
                    <a:pt x="38814" y="6598"/>
                  </a:cubicBezTo>
                  <a:cubicBezTo>
                    <a:pt x="37853" y="6206"/>
                    <a:pt x="37853" y="6206"/>
                    <a:pt x="37853" y="6206"/>
                  </a:cubicBezTo>
                  <a:cubicBezTo>
                    <a:pt x="36857" y="5815"/>
                    <a:pt x="36857" y="5815"/>
                    <a:pt x="36857" y="5815"/>
                  </a:cubicBezTo>
                  <a:cubicBezTo>
                    <a:pt x="36786" y="5759"/>
                    <a:pt x="36786" y="5759"/>
                    <a:pt x="36786" y="5759"/>
                  </a:cubicBezTo>
                  <a:cubicBezTo>
                    <a:pt x="36608" y="5703"/>
                    <a:pt x="36608" y="5703"/>
                    <a:pt x="36608" y="5703"/>
                  </a:cubicBezTo>
                  <a:cubicBezTo>
                    <a:pt x="36466" y="5647"/>
                    <a:pt x="36466" y="5647"/>
                    <a:pt x="36466" y="5647"/>
                  </a:cubicBezTo>
                  <a:cubicBezTo>
                    <a:pt x="36430" y="5647"/>
                    <a:pt x="36394" y="5591"/>
                    <a:pt x="36359" y="5591"/>
                  </a:cubicBezTo>
                  <a:cubicBezTo>
                    <a:pt x="35861" y="5479"/>
                    <a:pt x="35861" y="5479"/>
                    <a:pt x="35861" y="5479"/>
                  </a:cubicBezTo>
                  <a:cubicBezTo>
                    <a:pt x="35790" y="5424"/>
                    <a:pt x="35754" y="5424"/>
                    <a:pt x="35683" y="5424"/>
                  </a:cubicBezTo>
                  <a:cubicBezTo>
                    <a:pt x="35398" y="5312"/>
                    <a:pt x="35114" y="5256"/>
                    <a:pt x="34865" y="5144"/>
                  </a:cubicBezTo>
                  <a:cubicBezTo>
                    <a:pt x="34758" y="5144"/>
                    <a:pt x="34687" y="5088"/>
                    <a:pt x="34580" y="5088"/>
                  </a:cubicBezTo>
                  <a:cubicBezTo>
                    <a:pt x="34224" y="4976"/>
                    <a:pt x="33833" y="4864"/>
                    <a:pt x="33477" y="4808"/>
                  </a:cubicBezTo>
                  <a:cubicBezTo>
                    <a:pt x="33264" y="4753"/>
                    <a:pt x="33050" y="4697"/>
                    <a:pt x="32837" y="4641"/>
                  </a:cubicBezTo>
                  <a:cubicBezTo>
                    <a:pt x="32694" y="4585"/>
                    <a:pt x="32552" y="4529"/>
                    <a:pt x="32374" y="4529"/>
                  </a:cubicBezTo>
                  <a:cubicBezTo>
                    <a:pt x="32018" y="4417"/>
                    <a:pt x="31627" y="4361"/>
                    <a:pt x="31271" y="4249"/>
                  </a:cubicBezTo>
                  <a:cubicBezTo>
                    <a:pt x="30916" y="4193"/>
                    <a:pt x="30524" y="4082"/>
                    <a:pt x="30168" y="4026"/>
                  </a:cubicBezTo>
                  <a:cubicBezTo>
                    <a:pt x="29777" y="3914"/>
                    <a:pt x="29421" y="3858"/>
                    <a:pt x="29066" y="3746"/>
                  </a:cubicBezTo>
                  <a:cubicBezTo>
                    <a:pt x="28674" y="3690"/>
                    <a:pt x="28319" y="3634"/>
                    <a:pt x="27927" y="3522"/>
                  </a:cubicBezTo>
                  <a:cubicBezTo>
                    <a:pt x="27571" y="3466"/>
                    <a:pt x="27216" y="3410"/>
                    <a:pt x="26824" y="3299"/>
                  </a:cubicBezTo>
                  <a:cubicBezTo>
                    <a:pt x="26469" y="3243"/>
                    <a:pt x="26077" y="3187"/>
                    <a:pt x="25721" y="3131"/>
                  </a:cubicBezTo>
                  <a:cubicBezTo>
                    <a:pt x="25401" y="3075"/>
                    <a:pt x="25117" y="3019"/>
                    <a:pt x="24832" y="2963"/>
                  </a:cubicBezTo>
                  <a:cubicBezTo>
                    <a:pt x="24583" y="2907"/>
                    <a:pt x="24583" y="2907"/>
                    <a:pt x="24583" y="2907"/>
                  </a:cubicBezTo>
                  <a:cubicBezTo>
                    <a:pt x="23480" y="2684"/>
                    <a:pt x="23480" y="2684"/>
                    <a:pt x="23480" y="2684"/>
                  </a:cubicBezTo>
                  <a:cubicBezTo>
                    <a:pt x="22377" y="2516"/>
                    <a:pt x="22377" y="2516"/>
                    <a:pt x="22377" y="2516"/>
                  </a:cubicBezTo>
                  <a:cubicBezTo>
                    <a:pt x="21239" y="2292"/>
                    <a:pt x="21239" y="2292"/>
                    <a:pt x="21239" y="2292"/>
                  </a:cubicBezTo>
                  <a:cubicBezTo>
                    <a:pt x="20136" y="2068"/>
                    <a:pt x="20136" y="2068"/>
                    <a:pt x="20136" y="2068"/>
                  </a:cubicBezTo>
                  <a:cubicBezTo>
                    <a:pt x="19033" y="1901"/>
                    <a:pt x="19033" y="1901"/>
                    <a:pt x="19033" y="1901"/>
                  </a:cubicBezTo>
                  <a:cubicBezTo>
                    <a:pt x="17895" y="1677"/>
                    <a:pt x="17895" y="1677"/>
                    <a:pt x="17895" y="1677"/>
                  </a:cubicBezTo>
                  <a:cubicBezTo>
                    <a:pt x="16792" y="1509"/>
                    <a:pt x="16792" y="1509"/>
                    <a:pt x="16792" y="1509"/>
                  </a:cubicBezTo>
                  <a:cubicBezTo>
                    <a:pt x="16756" y="1453"/>
                    <a:pt x="16756" y="1453"/>
                    <a:pt x="16756" y="1453"/>
                  </a:cubicBezTo>
                  <a:cubicBezTo>
                    <a:pt x="16400" y="1397"/>
                    <a:pt x="16045" y="1342"/>
                    <a:pt x="15689" y="1286"/>
                  </a:cubicBezTo>
                  <a:cubicBezTo>
                    <a:pt x="15297" y="1230"/>
                    <a:pt x="14942" y="1174"/>
                    <a:pt x="14550" y="1118"/>
                  </a:cubicBezTo>
                  <a:cubicBezTo>
                    <a:pt x="14195" y="1062"/>
                    <a:pt x="13803" y="1006"/>
                    <a:pt x="13447" y="950"/>
                  </a:cubicBezTo>
                  <a:cubicBezTo>
                    <a:pt x="13056" y="894"/>
                    <a:pt x="12700" y="838"/>
                    <a:pt x="12309" y="782"/>
                  </a:cubicBezTo>
                  <a:cubicBezTo>
                    <a:pt x="11953" y="726"/>
                    <a:pt x="11562" y="671"/>
                    <a:pt x="11206" y="615"/>
                  </a:cubicBezTo>
                  <a:cubicBezTo>
                    <a:pt x="10815" y="559"/>
                    <a:pt x="10459" y="503"/>
                    <a:pt x="10068" y="503"/>
                  </a:cubicBezTo>
                  <a:cubicBezTo>
                    <a:pt x="9676" y="447"/>
                    <a:pt x="9321" y="391"/>
                    <a:pt x="8929" y="335"/>
                  </a:cubicBezTo>
                  <a:cubicBezTo>
                    <a:pt x="8858" y="335"/>
                    <a:pt x="8787" y="335"/>
                    <a:pt x="8680" y="335"/>
                  </a:cubicBezTo>
                  <a:cubicBezTo>
                    <a:pt x="8396" y="279"/>
                    <a:pt x="8111" y="279"/>
                    <a:pt x="7826" y="223"/>
                  </a:cubicBezTo>
                  <a:cubicBezTo>
                    <a:pt x="7435" y="223"/>
                    <a:pt x="7044" y="167"/>
                    <a:pt x="6688" y="167"/>
                  </a:cubicBezTo>
                  <a:cubicBezTo>
                    <a:pt x="6297" y="111"/>
                    <a:pt x="5941" y="111"/>
                    <a:pt x="5549" y="55"/>
                  </a:cubicBezTo>
                  <a:cubicBezTo>
                    <a:pt x="5229" y="55"/>
                    <a:pt x="4945" y="55"/>
                    <a:pt x="4660" y="55"/>
                  </a:cubicBezTo>
                  <a:cubicBezTo>
                    <a:pt x="4553" y="55"/>
                    <a:pt x="4482" y="0"/>
                    <a:pt x="4411" y="0"/>
                  </a:cubicBezTo>
                  <a:cubicBezTo>
                    <a:pt x="4162" y="0"/>
                    <a:pt x="3877" y="0"/>
                    <a:pt x="3628" y="0"/>
                  </a:cubicBezTo>
                  <a:cubicBezTo>
                    <a:pt x="3273" y="0"/>
                    <a:pt x="3273" y="0"/>
                    <a:pt x="3273" y="0"/>
                  </a:cubicBezTo>
                  <a:cubicBezTo>
                    <a:pt x="2632" y="0"/>
                    <a:pt x="2632" y="0"/>
                    <a:pt x="2632" y="0"/>
                  </a:cubicBezTo>
                  <a:cubicBezTo>
                    <a:pt x="2134" y="0"/>
                    <a:pt x="2134" y="0"/>
                    <a:pt x="2134" y="0"/>
                  </a:cubicBezTo>
                  <a:cubicBezTo>
                    <a:pt x="1600" y="0"/>
                    <a:pt x="1600" y="0"/>
                    <a:pt x="1600" y="0"/>
                  </a:cubicBezTo>
                  <a:cubicBezTo>
                    <a:pt x="1387" y="0"/>
                    <a:pt x="1174" y="0"/>
                    <a:pt x="960" y="0"/>
                  </a:cubicBezTo>
                  <a:cubicBezTo>
                    <a:pt x="853" y="55"/>
                    <a:pt x="711" y="55"/>
                    <a:pt x="604" y="55"/>
                  </a:cubicBezTo>
                  <a:cubicBezTo>
                    <a:pt x="391" y="55"/>
                    <a:pt x="213" y="55"/>
                    <a:pt x="0" y="111"/>
                  </a:cubicBezTo>
                  <a:cubicBezTo>
                    <a:pt x="0" y="559"/>
                    <a:pt x="0" y="559"/>
                    <a:pt x="0" y="559"/>
                  </a:cubicBezTo>
                  <a:cubicBezTo>
                    <a:pt x="249" y="559"/>
                    <a:pt x="498" y="559"/>
                    <a:pt x="747" y="559"/>
                  </a:cubicBezTo>
                  <a:cubicBezTo>
                    <a:pt x="853" y="503"/>
                    <a:pt x="960" y="503"/>
                    <a:pt x="1067" y="503"/>
                  </a:cubicBezTo>
                  <a:cubicBezTo>
                    <a:pt x="1280" y="503"/>
                    <a:pt x="1529" y="503"/>
                    <a:pt x="1743" y="503"/>
                  </a:cubicBezTo>
                  <a:cubicBezTo>
                    <a:pt x="2205" y="503"/>
                    <a:pt x="2205" y="503"/>
                    <a:pt x="2205" y="503"/>
                  </a:cubicBezTo>
                  <a:cubicBezTo>
                    <a:pt x="2774" y="503"/>
                    <a:pt x="2774" y="503"/>
                    <a:pt x="2774" y="503"/>
                  </a:cubicBezTo>
                  <a:cubicBezTo>
                    <a:pt x="3379" y="503"/>
                    <a:pt x="3379" y="503"/>
                    <a:pt x="3379" y="503"/>
                  </a:cubicBezTo>
                  <a:cubicBezTo>
                    <a:pt x="3771" y="503"/>
                    <a:pt x="3771" y="503"/>
                    <a:pt x="3771" y="503"/>
                  </a:cubicBezTo>
                  <a:cubicBezTo>
                    <a:pt x="4020" y="503"/>
                    <a:pt x="4269" y="503"/>
                    <a:pt x="4518" y="503"/>
                  </a:cubicBezTo>
                  <a:cubicBezTo>
                    <a:pt x="4589" y="503"/>
                    <a:pt x="4696" y="503"/>
                    <a:pt x="4767" y="559"/>
                  </a:cubicBezTo>
                  <a:cubicBezTo>
                    <a:pt x="5087" y="559"/>
                    <a:pt x="5372" y="559"/>
                    <a:pt x="5656" y="559"/>
                  </a:cubicBezTo>
                  <a:cubicBezTo>
                    <a:pt x="6012" y="615"/>
                    <a:pt x="6403" y="615"/>
                    <a:pt x="6795" y="671"/>
                  </a:cubicBezTo>
                  <a:cubicBezTo>
                    <a:pt x="7150" y="671"/>
                    <a:pt x="7542" y="726"/>
                    <a:pt x="7898" y="782"/>
                  </a:cubicBezTo>
                  <a:cubicBezTo>
                    <a:pt x="8218" y="782"/>
                    <a:pt x="8538" y="838"/>
                    <a:pt x="8823" y="838"/>
                  </a:cubicBezTo>
                  <a:cubicBezTo>
                    <a:pt x="8894" y="838"/>
                    <a:pt x="8965" y="838"/>
                    <a:pt x="9036" y="894"/>
                  </a:cubicBezTo>
                  <a:cubicBezTo>
                    <a:pt x="9427" y="894"/>
                    <a:pt x="9783" y="950"/>
                    <a:pt x="10174" y="1006"/>
                  </a:cubicBezTo>
                  <a:cubicBezTo>
                    <a:pt x="10530" y="1062"/>
                    <a:pt x="10922" y="1118"/>
                    <a:pt x="11277" y="1118"/>
                  </a:cubicBezTo>
                  <a:cubicBezTo>
                    <a:pt x="11669" y="1174"/>
                    <a:pt x="12024" y="1230"/>
                    <a:pt x="12416" y="1286"/>
                  </a:cubicBezTo>
                  <a:cubicBezTo>
                    <a:pt x="12772" y="1342"/>
                    <a:pt x="13163" y="1397"/>
                    <a:pt x="13519" y="1453"/>
                  </a:cubicBezTo>
                  <a:cubicBezTo>
                    <a:pt x="13910" y="1509"/>
                    <a:pt x="14266" y="1565"/>
                    <a:pt x="14657" y="1621"/>
                  </a:cubicBezTo>
                  <a:cubicBezTo>
                    <a:pt x="15013" y="1677"/>
                    <a:pt x="15404" y="1789"/>
                    <a:pt x="15760" y="1845"/>
                  </a:cubicBezTo>
                  <a:cubicBezTo>
                    <a:pt x="16151" y="1901"/>
                    <a:pt x="16507" y="1957"/>
                    <a:pt x="16898" y="2013"/>
                  </a:cubicBezTo>
                  <a:cubicBezTo>
                    <a:pt x="16898" y="2013"/>
                    <a:pt x="16898" y="2013"/>
                    <a:pt x="16898" y="2013"/>
                  </a:cubicBezTo>
                  <a:cubicBezTo>
                    <a:pt x="18001" y="2236"/>
                    <a:pt x="18001" y="2236"/>
                    <a:pt x="18001" y="2236"/>
                  </a:cubicBezTo>
                  <a:cubicBezTo>
                    <a:pt x="19104" y="2460"/>
                    <a:pt x="19104" y="2460"/>
                    <a:pt x="19104" y="2460"/>
                  </a:cubicBezTo>
                  <a:cubicBezTo>
                    <a:pt x="20243" y="2628"/>
                    <a:pt x="20243" y="2628"/>
                    <a:pt x="20243" y="2628"/>
                  </a:cubicBezTo>
                  <a:cubicBezTo>
                    <a:pt x="21345" y="2851"/>
                    <a:pt x="21345" y="2851"/>
                    <a:pt x="21345" y="2851"/>
                  </a:cubicBezTo>
                  <a:cubicBezTo>
                    <a:pt x="22448" y="3075"/>
                    <a:pt x="22448" y="3075"/>
                    <a:pt x="22448" y="3075"/>
                  </a:cubicBezTo>
                  <a:cubicBezTo>
                    <a:pt x="23587" y="3243"/>
                    <a:pt x="23587" y="3243"/>
                    <a:pt x="23587" y="3243"/>
                  </a:cubicBezTo>
                  <a:cubicBezTo>
                    <a:pt x="24690" y="3466"/>
                    <a:pt x="24690" y="3466"/>
                    <a:pt x="24690" y="3466"/>
                  </a:cubicBezTo>
                  <a:cubicBezTo>
                    <a:pt x="24939" y="3522"/>
                    <a:pt x="24939" y="3522"/>
                    <a:pt x="24939" y="3522"/>
                  </a:cubicBezTo>
                  <a:cubicBezTo>
                    <a:pt x="25223" y="3578"/>
                    <a:pt x="25508" y="3634"/>
                    <a:pt x="25793" y="3690"/>
                  </a:cubicBezTo>
                  <a:cubicBezTo>
                    <a:pt x="26184" y="3746"/>
                    <a:pt x="26540" y="3802"/>
                    <a:pt x="26931" y="3914"/>
                  </a:cubicBezTo>
                  <a:cubicBezTo>
                    <a:pt x="27287" y="3970"/>
                    <a:pt x="27643" y="4026"/>
                    <a:pt x="28034" y="4137"/>
                  </a:cubicBezTo>
                  <a:cubicBezTo>
                    <a:pt x="28390" y="4193"/>
                    <a:pt x="28781" y="4249"/>
                    <a:pt x="29137" y="4361"/>
                  </a:cubicBezTo>
                  <a:cubicBezTo>
                    <a:pt x="29528" y="4417"/>
                    <a:pt x="29884" y="4529"/>
                    <a:pt x="30240" y="4585"/>
                  </a:cubicBezTo>
                  <a:cubicBezTo>
                    <a:pt x="30631" y="4697"/>
                    <a:pt x="30987" y="4753"/>
                    <a:pt x="31343" y="4864"/>
                  </a:cubicBezTo>
                  <a:cubicBezTo>
                    <a:pt x="31734" y="4920"/>
                    <a:pt x="32090" y="5032"/>
                    <a:pt x="32481" y="5088"/>
                  </a:cubicBezTo>
                  <a:cubicBezTo>
                    <a:pt x="32623" y="5144"/>
                    <a:pt x="32801" y="5200"/>
                    <a:pt x="32943" y="5256"/>
                  </a:cubicBezTo>
                  <a:cubicBezTo>
                    <a:pt x="33157" y="5256"/>
                    <a:pt x="33370" y="5312"/>
                    <a:pt x="33584" y="5368"/>
                  </a:cubicBezTo>
                  <a:cubicBezTo>
                    <a:pt x="33940" y="5479"/>
                    <a:pt x="34295" y="5591"/>
                    <a:pt x="34651" y="5703"/>
                  </a:cubicBezTo>
                  <a:cubicBezTo>
                    <a:pt x="34758" y="5703"/>
                    <a:pt x="34865" y="5759"/>
                    <a:pt x="34936" y="5759"/>
                  </a:cubicBezTo>
                  <a:cubicBezTo>
                    <a:pt x="35220" y="5871"/>
                    <a:pt x="35505" y="5927"/>
                    <a:pt x="35754" y="5983"/>
                  </a:cubicBezTo>
                  <a:cubicBezTo>
                    <a:pt x="35825" y="6039"/>
                    <a:pt x="35896" y="6039"/>
                    <a:pt x="35932" y="6039"/>
                  </a:cubicBezTo>
                  <a:cubicBezTo>
                    <a:pt x="36430" y="6206"/>
                    <a:pt x="36430" y="6206"/>
                    <a:pt x="36430" y="6206"/>
                  </a:cubicBezTo>
                  <a:cubicBezTo>
                    <a:pt x="36466" y="6206"/>
                    <a:pt x="36537" y="6262"/>
                    <a:pt x="36572" y="6262"/>
                  </a:cubicBezTo>
                  <a:cubicBezTo>
                    <a:pt x="36679" y="6318"/>
                    <a:pt x="36679" y="6318"/>
                    <a:pt x="36679" y="6318"/>
                  </a:cubicBezTo>
                  <a:cubicBezTo>
                    <a:pt x="36857" y="6374"/>
                    <a:pt x="36857" y="6374"/>
                    <a:pt x="36857" y="6374"/>
                  </a:cubicBezTo>
                  <a:cubicBezTo>
                    <a:pt x="36928" y="6374"/>
                    <a:pt x="36928" y="6374"/>
                    <a:pt x="36928" y="6374"/>
                  </a:cubicBezTo>
                  <a:cubicBezTo>
                    <a:pt x="37924" y="6821"/>
                    <a:pt x="37924" y="6821"/>
                    <a:pt x="37924" y="6821"/>
                  </a:cubicBezTo>
                  <a:cubicBezTo>
                    <a:pt x="38885" y="7213"/>
                    <a:pt x="38885" y="7213"/>
                    <a:pt x="38885" y="7213"/>
                  </a:cubicBezTo>
                  <a:cubicBezTo>
                    <a:pt x="38920" y="7213"/>
                    <a:pt x="38956" y="7213"/>
                    <a:pt x="39027" y="7269"/>
                  </a:cubicBezTo>
                  <a:cubicBezTo>
                    <a:pt x="39383" y="7381"/>
                    <a:pt x="39739" y="7548"/>
                    <a:pt x="40094" y="7716"/>
                  </a:cubicBezTo>
                  <a:cubicBezTo>
                    <a:pt x="40343" y="7772"/>
                    <a:pt x="40592" y="7884"/>
                    <a:pt x="40841" y="7996"/>
                  </a:cubicBezTo>
                  <a:cubicBezTo>
                    <a:pt x="40948" y="8052"/>
                    <a:pt x="41055" y="8108"/>
                    <a:pt x="41162" y="8164"/>
                  </a:cubicBezTo>
                  <a:cubicBezTo>
                    <a:pt x="41517" y="8275"/>
                    <a:pt x="41873" y="8443"/>
                    <a:pt x="42265" y="8611"/>
                  </a:cubicBezTo>
                  <a:cubicBezTo>
                    <a:pt x="42620" y="8779"/>
                    <a:pt x="42976" y="8946"/>
                    <a:pt x="43332" y="9170"/>
                  </a:cubicBezTo>
                  <a:cubicBezTo>
                    <a:pt x="43688" y="9338"/>
                    <a:pt x="44008" y="9506"/>
                    <a:pt x="44364" y="9729"/>
                  </a:cubicBezTo>
                  <a:cubicBezTo>
                    <a:pt x="44470" y="9785"/>
                    <a:pt x="44577" y="9841"/>
                    <a:pt x="44684" y="9897"/>
                  </a:cubicBezTo>
                  <a:cubicBezTo>
                    <a:pt x="44933" y="10009"/>
                    <a:pt x="45182" y="10177"/>
                    <a:pt x="45431" y="10344"/>
                  </a:cubicBezTo>
                  <a:cubicBezTo>
                    <a:pt x="45787" y="10568"/>
                    <a:pt x="46142" y="10792"/>
                    <a:pt x="46463" y="11071"/>
                  </a:cubicBezTo>
                  <a:cubicBezTo>
                    <a:pt x="46818" y="11295"/>
                    <a:pt x="47174" y="11575"/>
                    <a:pt x="47494" y="11854"/>
                  </a:cubicBezTo>
                  <a:cubicBezTo>
                    <a:pt x="47779" y="12078"/>
                    <a:pt x="48064" y="12357"/>
                    <a:pt x="48313" y="12581"/>
                  </a:cubicBezTo>
                  <a:cubicBezTo>
                    <a:pt x="48384" y="12637"/>
                    <a:pt x="48455" y="12749"/>
                    <a:pt x="48490" y="12805"/>
                  </a:cubicBezTo>
                  <a:cubicBezTo>
                    <a:pt x="48846" y="13140"/>
                    <a:pt x="49166" y="13476"/>
                    <a:pt x="49487" y="13867"/>
                  </a:cubicBezTo>
                  <a:cubicBezTo>
                    <a:pt x="49771" y="14203"/>
                    <a:pt x="50020" y="14594"/>
                    <a:pt x="50305" y="14986"/>
                  </a:cubicBezTo>
                  <a:cubicBezTo>
                    <a:pt x="50589" y="15433"/>
                    <a:pt x="50910" y="15992"/>
                    <a:pt x="51159" y="16551"/>
                  </a:cubicBezTo>
                  <a:cubicBezTo>
                    <a:pt x="51159" y="16551"/>
                    <a:pt x="51194" y="16551"/>
                    <a:pt x="51194" y="16607"/>
                  </a:cubicBezTo>
                  <a:cubicBezTo>
                    <a:pt x="51514" y="17278"/>
                    <a:pt x="51764" y="18005"/>
                    <a:pt x="52013" y="18732"/>
                  </a:cubicBezTo>
                  <a:cubicBezTo>
                    <a:pt x="52297" y="19739"/>
                    <a:pt x="52546" y="20801"/>
                    <a:pt x="52689" y="21863"/>
                  </a:cubicBezTo>
                  <a:cubicBezTo>
                    <a:pt x="52689" y="21975"/>
                    <a:pt x="52724" y="22255"/>
                    <a:pt x="52724" y="22311"/>
                  </a:cubicBezTo>
                  <a:cubicBezTo>
                    <a:pt x="52724" y="23597"/>
                    <a:pt x="52582" y="24659"/>
                    <a:pt x="52297" y="25834"/>
                  </a:cubicBezTo>
                  <a:cubicBezTo>
                    <a:pt x="52262" y="26001"/>
                    <a:pt x="52226" y="26113"/>
                    <a:pt x="52190" y="26281"/>
                  </a:cubicBezTo>
                  <a:cubicBezTo>
                    <a:pt x="52084" y="26728"/>
                    <a:pt x="52084" y="26728"/>
                    <a:pt x="52084" y="26728"/>
                  </a:cubicBezTo>
                  <a:cubicBezTo>
                    <a:pt x="52048" y="26840"/>
                    <a:pt x="52013" y="27008"/>
                    <a:pt x="51941" y="27120"/>
                  </a:cubicBezTo>
                  <a:cubicBezTo>
                    <a:pt x="51906" y="27232"/>
                    <a:pt x="51870" y="27343"/>
                    <a:pt x="51835" y="27399"/>
                  </a:cubicBezTo>
                  <a:cubicBezTo>
                    <a:pt x="51835" y="27455"/>
                    <a:pt x="51835" y="27511"/>
                    <a:pt x="51799" y="27511"/>
                  </a:cubicBezTo>
                  <a:cubicBezTo>
                    <a:pt x="51621" y="28070"/>
                    <a:pt x="51372" y="28574"/>
                    <a:pt x="51123" y="29077"/>
                  </a:cubicBezTo>
                  <a:cubicBezTo>
                    <a:pt x="50874" y="29580"/>
                    <a:pt x="50554" y="30083"/>
                    <a:pt x="50234" y="30531"/>
                  </a:cubicBezTo>
                  <a:cubicBezTo>
                    <a:pt x="49985" y="30922"/>
                    <a:pt x="49664" y="31258"/>
                    <a:pt x="49380" y="31593"/>
                  </a:cubicBezTo>
                  <a:cubicBezTo>
                    <a:pt x="49202" y="31817"/>
                    <a:pt x="49024" y="31985"/>
                    <a:pt x="48846" y="32152"/>
                  </a:cubicBezTo>
                  <a:cubicBezTo>
                    <a:pt x="48419" y="32600"/>
                    <a:pt x="47957" y="32991"/>
                    <a:pt x="47530" y="33383"/>
                  </a:cubicBezTo>
                  <a:cubicBezTo>
                    <a:pt x="47459" y="33438"/>
                    <a:pt x="47388" y="33494"/>
                    <a:pt x="47316" y="33550"/>
                  </a:cubicBezTo>
                  <a:cubicBezTo>
                    <a:pt x="46961" y="33830"/>
                    <a:pt x="46605" y="34109"/>
                    <a:pt x="46214" y="34333"/>
                  </a:cubicBezTo>
                  <a:cubicBezTo>
                    <a:pt x="45822" y="34613"/>
                    <a:pt x="45395" y="34892"/>
                    <a:pt x="44968" y="35172"/>
                  </a:cubicBezTo>
                  <a:cubicBezTo>
                    <a:pt x="44541" y="35396"/>
                    <a:pt x="44115" y="35619"/>
                    <a:pt x="43723" y="35843"/>
                  </a:cubicBezTo>
                  <a:cubicBezTo>
                    <a:pt x="43403" y="36011"/>
                    <a:pt x="43118" y="36123"/>
                    <a:pt x="42834" y="36290"/>
                  </a:cubicBezTo>
                  <a:cubicBezTo>
                    <a:pt x="42691" y="36346"/>
                    <a:pt x="42585" y="36402"/>
                    <a:pt x="42478" y="36458"/>
                  </a:cubicBezTo>
                  <a:cubicBezTo>
                    <a:pt x="42051" y="36626"/>
                    <a:pt x="41660" y="36794"/>
                    <a:pt x="41233" y="36961"/>
                  </a:cubicBezTo>
                  <a:cubicBezTo>
                    <a:pt x="40984" y="37073"/>
                    <a:pt x="40735" y="37185"/>
                    <a:pt x="40486" y="37297"/>
                  </a:cubicBezTo>
                  <a:cubicBezTo>
                    <a:pt x="40343" y="37353"/>
                    <a:pt x="40166" y="37409"/>
                    <a:pt x="40023" y="37465"/>
                  </a:cubicBezTo>
                  <a:cubicBezTo>
                    <a:pt x="39632" y="37632"/>
                    <a:pt x="39205" y="37800"/>
                    <a:pt x="38814" y="37912"/>
                  </a:cubicBezTo>
                  <a:cubicBezTo>
                    <a:pt x="38600" y="38024"/>
                    <a:pt x="38351" y="38080"/>
                    <a:pt x="38138" y="38191"/>
                  </a:cubicBezTo>
                  <a:cubicBezTo>
                    <a:pt x="37960" y="38247"/>
                    <a:pt x="37782" y="38303"/>
                    <a:pt x="37604" y="38415"/>
                  </a:cubicBezTo>
                  <a:cubicBezTo>
                    <a:pt x="37177" y="38527"/>
                    <a:pt x="36786" y="38695"/>
                    <a:pt x="36394" y="38863"/>
                  </a:cubicBezTo>
                  <a:cubicBezTo>
                    <a:pt x="35967" y="39030"/>
                    <a:pt x="35576" y="39198"/>
                    <a:pt x="35149" y="39366"/>
                  </a:cubicBezTo>
                  <a:cubicBezTo>
                    <a:pt x="34758" y="39534"/>
                    <a:pt x="34331" y="39701"/>
                    <a:pt x="33940" y="39869"/>
                  </a:cubicBezTo>
                  <a:cubicBezTo>
                    <a:pt x="33762" y="39925"/>
                    <a:pt x="33584" y="40037"/>
                    <a:pt x="33406" y="40093"/>
                  </a:cubicBezTo>
                  <a:cubicBezTo>
                    <a:pt x="33193" y="40205"/>
                    <a:pt x="32943" y="40316"/>
                    <a:pt x="32730" y="40428"/>
                  </a:cubicBezTo>
                  <a:cubicBezTo>
                    <a:pt x="32303" y="40596"/>
                    <a:pt x="31876" y="40820"/>
                    <a:pt x="31485" y="40987"/>
                  </a:cubicBezTo>
                  <a:cubicBezTo>
                    <a:pt x="31058" y="41211"/>
                    <a:pt x="30631" y="41435"/>
                    <a:pt x="30240" y="41658"/>
                  </a:cubicBezTo>
                  <a:cubicBezTo>
                    <a:pt x="29813" y="41938"/>
                    <a:pt x="29386" y="42162"/>
                    <a:pt x="28959" y="42441"/>
                  </a:cubicBezTo>
                  <a:cubicBezTo>
                    <a:pt x="28923" y="42497"/>
                    <a:pt x="28852" y="42497"/>
                    <a:pt x="28781" y="42553"/>
                  </a:cubicBezTo>
                  <a:cubicBezTo>
                    <a:pt x="28425" y="42777"/>
                    <a:pt x="28069" y="43056"/>
                    <a:pt x="27678" y="43336"/>
                  </a:cubicBezTo>
                  <a:cubicBezTo>
                    <a:pt x="27322" y="43616"/>
                    <a:pt x="26931" y="43895"/>
                    <a:pt x="26575" y="44231"/>
                  </a:cubicBezTo>
                  <a:cubicBezTo>
                    <a:pt x="26504" y="44287"/>
                    <a:pt x="26433" y="44342"/>
                    <a:pt x="26397" y="44398"/>
                  </a:cubicBezTo>
                  <a:cubicBezTo>
                    <a:pt x="26113" y="44678"/>
                    <a:pt x="25828" y="44958"/>
                    <a:pt x="25544" y="45293"/>
                  </a:cubicBezTo>
                  <a:cubicBezTo>
                    <a:pt x="25366" y="45517"/>
                    <a:pt x="25188" y="45740"/>
                    <a:pt x="25010" y="45964"/>
                  </a:cubicBezTo>
                  <a:cubicBezTo>
                    <a:pt x="24868" y="46132"/>
                    <a:pt x="24725" y="46356"/>
                    <a:pt x="24583" y="46523"/>
                  </a:cubicBezTo>
                  <a:cubicBezTo>
                    <a:pt x="24298" y="47027"/>
                    <a:pt x="24049" y="47530"/>
                    <a:pt x="23836" y="48089"/>
                  </a:cubicBezTo>
                  <a:cubicBezTo>
                    <a:pt x="23658" y="48536"/>
                    <a:pt x="23658" y="48536"/>
                    <a:pt x="23658" y="48536"/>
                  </a:cubicBezTo>
                  <a:cubicBezTo>
                    <a:pt x="23622" y="48648"/>
                    <a:pt x="23587" y="48816"/>
                    <a:pt x="23516" y="48984"/>
                  </a:cubicBezTo>
                  <a:cubicBezTo>
                    <a:pt x="23445" y="49263"/>
                    <a:pt x="23373" y="49599"/>
                    <a:pt x="23302" y="49878"/>
                  </a:cubicBezTo>
                  <a:cubicBezTo>
                    <a:pt x="23089" y="51164"/>
                    <a:pt x="23018" y="52562"/>
                    <a:pt x="23231" y="53849"/>
                  </a:cubicBezTo>
                  <a:cubicBezTo>
                    <a:pt x="23302" y="54408"/>
                    <a:pt x="23409" y="54967"/>
                    <a:pt x="23587" y="55470"/>
                  </a:cubicBezTo>
                  <a:cubicBezTo>
                    <a:pt x="23765" y="56141"/>
                    <a:pt x="24014" y="56756"/>
                    <a:pt x="24334" y="57371"/>
                  </a:cubicBezTo>
                  <a:cubicBezTo>
                    <a:pt x="24334" y="57427"/>
                    <a:pt x="24369" y="57483"/>
                    <a:pt x="24405" y="57539"/>
                  </a:cubicBezTo>
                  <a:cubicBezTo>
                    <a:pt x="24441" y="57595"/>
                    <a:pt x="24476" y="57651"/>
                    <a:pt x="24512" y="57707"/>
                  </a:cubicBezTo>
                  <a:cubicBezTo>
                    <a:pt x="24583" y="57819"/>
                    <a:pt x="24654" y="57986"/>
                    <a:pt x="24725" y="58098"/>
                  </a:cubicBezTo>
                  <a:cubicBezTo>
                    <a:pt x="24796" y="58154"/>
                    <a:pt x="24796" y="58154"/>
                    <a:pt x="24796" y="58154"/>
                  </a:cubicBezTo>
                  <a:cubicBezTo>
                    <a:pt x="24796" y="58210"/>
                    <a:pt x="24832" y="58266"/>
                    <a:pt x="24868" y="58322"/>
                  </a:cubicBezTo>
                  <a:cubicBezTo>
                    <a:pt x="25117" y="58657"/>
                    <a:pt x="25117" y="58657"/>
                    <a:pt x="25117" y="58657"/>
                  </a:cubicBezTo>
                  <a:cubicBezTo>
                    <a:pt x="25223" y="58825"/>
                    <a:pt x="25223" y="58825"/>
                    <a:pt x="25223" y="58825"/>
                  </a:cubicBezTo>
                  <a:cubicBezTo>
                    <a:pt x="25366" y="58937"/>
                    <a:pt x="25366" y="58937"/>
                    <a:pt x="25366" y="58937"/>
                  </a:cubicBezTo>
                  <a:cubicBezTo>
                    <a:pt x="25401" y="58993"/>
                    <a:pt x="25437" y="59049"/>
                    <a:pt x="25508" y="59105"/>
                  </a:cubicBezTo>
                  <a:cubicBezTo>
                    <a:pt x="25508" y="59161"/>
                    <a:pt x="25544" y="59217"/>
                    <a:pt x="25579" y="59273"/>
                  </a:cubicBezTo>
                  <a:cubicBezTo>
                    <a:pt x="25864" y="59552"/>
                    <a:pt x="25864" y="59552"/>
                    <a:pt x="25864" y="59552"/>
                  </a:cubicBezTo>
                  <a:cubicBezTo>
                    <a:pt x="25935" y="59664"/>
                    <a:pt x="26042" y="59720"/>
                    <a:pt x="26113" y="59832"/>
                  </a:cubicBezTo>
                  <a:cubicBezTo>
                    <a:pt x="26219" y="59888"/>
                    <a:pt x="26291" y="60000"/>
                    <a:pt x="26397" y="60055"/>
                  </a:cubicBezTo>
                  <a:cubicBezTo>
                    <a:pt x="26433" y="60111"/>
                    <a:pt x="26469" y="60111"/>
                    <a:pt x="26469" y="60167"/>
                  </a:cubicBezTo>
                  <a:cubicBezTo>
                    <a:pt x="26824" y="60447"/>
                    <a:pt x="27180" y="60726"/>
                    <a:pt x="27500" y="60950"/>
                  </a:cubicBezTo>
                  <a:cubicBezTo>
                    <a:pt x="27856" y="61174"/>
                    <a:pt x="28212" y="61397"/>
                    <a:pt x="28568" y="61565"/>
                  </a:cubicBezTo>
                  <a:cubicBezTo>
                    <a:pt x="28603" y="61565"/>
                    <a:pt x="28603" y="61565"/>
                    <a:pt x="28639" y="61621"/>
                  </a:cubicBezTo>
                  <a:cubicBezTo>
                    <a:pt x="28959" y="61789"/>
                    <a:pt x="29315" y="61901"/>
                    <a:pt x="29635" y="62068"/>
                  </a:cubicBezTo>
                  <a:cubicBezTo>
                    <a:pt x="29991" y="62236"/>
                    <a:pt x="30346" y="62348"/>
                    <a:pt x="30702" y="62460"/>
                  </a:cubicBezTo>
                  <a:cubicBezTo>
                    <a:pt x="30809" y="62516"/>
                    <a:pt x="30916" y="62516"/>
                    <a:pt x="31022" y="62572"/>
                  </a:cubicBezTo>
                  <a:cubicBezTo>
                    <a:pt x="31271" y="62628"/>
                    <a:pt x="31556" y="62739"/>
                    <a:pt x="31805" y="62795"/>
                  </a:cubicBezTo>
                  <a:cubicBezTo>
                    <a:pt x="32196" y="62907"/>
                    <a:pt x="32552" y="62963"/>
                    <a:pt x="32908" y="63075"/>
                  </a:cubicBezTo>
                  <a:cubicBezTo>
                    <a:pt x="33299" y="63131"/>
                    <a:pt x="33655" y="63243"/>
                    <a:pt x="34046" y="63299"/>
                  </a:cubicBezTo>
                  <a:cubicBezTo>
                    <a:pt x="34402" y="63355"/>
                    <a:pt x="34793" y="63410"/>
                    <a:pt x="35149" y="63466"/>
                  </a:cubicBezTo>
                  <a:cubicBezTo>
                    <a:pt x="35398" y="63466"/>
                    <a:pt x="35612" y="63522"/>
                    <a:pt x="35861" y="63522"/>
                  </a:cubicBezTo>
                  <a:cubicBezTo>
                    <a:pt x="36003" y="63578"/>
                    <a:pt x="36145" y="63578"/>
                    <a:pt x="36288" y="63578"/>
                  </a:cubicBezTo>
                  <a:cubicBezTo>
                    <a:pt x="36643" y="63634"/>
                    <a:pt x="37035" y="63690"/>
                    <a:pt x="37426" y="63690"/>
                  </a:cubicBezTo>
                  <a:cubicBezTo>
                    <a:pt x="37782" y="63746"/>
                    <a:pt x="38173" y="63746"/>
                    <a:pt x="38529" y="63746"/>
                  </a:cubicBezTo>
                  <a:cubicBezTo>
                    <a:pt x="38920" y="63802"/>
                    <a:pt x="39312" y="63802"/>
                    <a:pt x="39667" y="63802"/>
                  </a:cubicBezTo>
                  <a:cubicBezTo>
                    <a:pt x="40023" y="63858"/>
                    <a:pt x="40379" y="63858"/>
                    <a:pt x="40735" y="63858"/>
                  </a:cubicBezTo>
                  <a:cubicBezTo>
                    <a:pt x="40770" y="63858"/>
                    <a:pt x="40806" y="63858"/>
                    <a:pt x="40806" y="63858"/>
                  </a:cubicBezTo>
                  <a:cubicBezTo>
                    <a:pt x="41197" y="63858"/>
                    <a:pt x="41589" y="63858"/>
                    <a:pt x="41980" y="63858"/>
                  </a:cubicBezTo>
                  <a:cubicBezTo>
                    <a:pt x="42336" y="63858"/>
                    <a:pt x="42727" y="63858"/>
                    <a:pt x="43118" y="63858"/>
                  </a:cubicBezTo>
                  <a:cubicBezTo>
                    <a:pt x="43510" y="63858"/>
                    <a:pt x="43865" y="63858"/>
                    <a:pt x="44257" y="63858"/>
                  </a:cubicBezTo>
                  <a:cubicBezTo>
                    <a:pt x="44648" y="63858"/>
                    <a:pt x="45004" y="63858"/>
                    <a:pt x="45395" y="63858"/>
                  </a:cubicBezTo>
                  <a:cubicBezTo>
                    <a:pt x="45466" y="63858"/>
                    <a:pt x="45538" y="63858"/>
                    <a:pt x="45609" y="63858"/>
                  </a:cubicBezTo>
                  <a:cubicBezTo>
                    <a:pt x="45929" y="63858"/>
                    <a:pt x="46214" y="63858"/>
                    <a:pt x="46534" y="63858"/>
                  </a:cubicBezTo>
                  <a:cubicBezTo>
                    <a:pt x="46925" y="63858"/>
                    <a:pt x="47316" y="63858"/>
                    <a:pt x="47708" y="63858"/>
                  </a:cubicBezTo>
                  <a:cubicBezTo>
                    <a:pt x="47815" y="63914"/>
                    <a:pt x="47921" y="63914"/>
                    <a:pt x="48028" y="63914"/>
                  </a:cubicBezTo>
                  <a:cubicBezTo>
                    <a:pt x="48313" y="63914"/>
                    <a:pt x="48313" y="63914"/>
                    <a:pt x="48313" y="63914"/>
                  </a:cubicBezTo>
                  <a:cubicBezTo>
                    <a:pt x="48384" y="63914"/>
                    <a:pt x="48384" y="63914"/>
                    <a:pt x="48384" y="63914"/>
                  </a:cubicBezTo>
                  <a:cubicBezTo>
                    <a:pt x="48490" y="63914"/>
                    <a:pt x="48490" y="63914"/>
                    <a:pt x="48490" y="63914"/>
                  </a:cubicBezTo>
                  <a:cubicBezTo>
                    <a:pt x="48633" y="63914"/>
                    <a:pt x="48633" y="63914"/>
                    <a:pt x="48633" y="63914"/>
                  </a:cubicBezTo>
                  <a:cubicBezTo>
                    <a:pt x="48846" y="63858"/>
                    <a:pt x="48846" y="63858"/>
                    <a:pt x="48846" y="63858"/>
                  </a:cubicBezTo>
                  <a:cubicBezTo>
                    <a:pt x="49238" y="63858"/>
                    <a:pt x="49238" y="63858"/>
                    <a:pt x="49238" y="63858"/>
                  </a:cubicBezTo>
                  <a:cubicBezTo>
                    <a:pt x="49985" y="63858"/>
                    <a:pt x="49985" y="63858"/>
                    <a:pt x="49985" y="63858"/>
                  </a:cubicBezTo>
                  <a:cubicBezTo>
                    <a:pt x="50447" y="63858"/>
                    <a:pt x="50447" y="63858"/>
                    <a:pt x="50447" y="63858"/>
                  </a:cubicBezTo>
                  <a:cubicBezTo>
                    <a:pt x="51123" y="63802"/>
                    <a:pt x="51123" y="63802"/>
                    <a:pt x="51123" y="63802"/>
                  </a:cubicBezTo>
                  <a:cubicBezTo>
                    <a:pt x="52297" y="63802"/>
                    <a:pt x="52297" y="63802"/>
                    <a:pt x="52297" y="63802"/>
                  </a:cubicBezTo>
                  <a:cubicBezTo>
                    <a:pt x="53436" y="63746"/>
                    <a:pt x="53436" y="63746"/>
                    <a:pt x="53436" y="63746"/>
                  </a:cubicBezTo>
                  <a:cubicBezTo>
                    <a:pt x="54574" y="63746"/>
                    <a:pt x="54574" y="63746"/>
                    <a:pt x="54574" y="63746"/>
                  </a:cubicBezTo>
                  <a:cubicBezTo>
                    <a:pt x="55748" y="63690"/>
                    <a:pt x="55748" y="63690"/>
                    <a:pt x="55748" y="63690"/>
                  </a:cubicBezTo>
                  <a:cubicBezTo>
                    <a:pt x="56887" y="63690"/>
                    <a:pt x="56887" y="63690"/>
                    <a:pt x="56887" y="63690"/>
                  </a:cubicBezTo>
                  <a:cubicBezTo>
                    <a:pt x="58025" y="63634"/>
                    <a:pt x="58025" y="63634"/>
                    <a:pt x="58025" y="63634"/>
                  </a:cubicBezTo>
                  <a:cubicBezTo>
                    <a:pt x="59199" y="63634"/>
                    <a:pt x="59199" y="63634"/>
                    <a:pt x="59199" y="63634"/>
                  </a:cubicBezTo>
                  <a:cubicBezTo>
                    <a:pt x="60160" y="63578"/>
                    <a:pt x="60160" y="63578"/>
                    <a:pt x="60160" y="63578"/>
                  </a:cubicBezTo>
                  <a:cubicBezTo>
                    <a:pt x="60231" y="63578"/>
                    <a:pt x="60302" y="63578"/>
                    <a:pt x="60337" y="63578"/>
                  </a:cubicBezTo>
                  <a:cubicBezTo>
                    <a:pt x="60729" y="63578"/>
                    <a:pt x="61120" y="63578"/>
                    <a:pt x="61476" y="63578"/>
                  </a:cubicBezTo>
                  <a:cubicBezTo>
                    <a:pt x="61867" y="63578"/>
                    <a:pt x="62259" y="63578"/>
                    <a:pt x="62614" y="63634"/>
                  </a:cubicBezTo>
                  <a:cubicBezTo>
                    <a:pt x="63006" y="63634"/>
                    <a:pt x="63397" y="63634"/>
                    <a:pt x="63753" y="63690"/>
                  </a:cubicBezTo>
                  <a:cubicBezTo>
                    <a:pt x="64144" y="63690"/>
                    <a:pt x="64536" y="63746"/>
                    <a:pt x="64891" y="63746"/>
                  </a:cubicBezTo>
                  <a:cubicBezTo>
                    <a:pt x="64927" y="63746"/>
                    <a:pt x="64962" y="63746"/>
                    <a:pt x="64998" y="63746"/>
                  </a:cubicBezTo>
                  <a:cubicBezTo>
                    <a:pt x="65354" y="63802"/>
                    <a:pt x="65674" y="63858"/>
                    <a:pt x="66030" y="63858"/>
                  </a:cubicBezTo>
                  <a:cubicBezTo>
                    <a:pt x="66421" y="63914"/>
                    <a:pt x="66777" y="63970"/>
                    <a:pt x="67168" y="64026"/>
                  </a:cubicBezTo>
                  <a:cubicBezTo>
                    <a:pt x="67524" y="64082"/>
                    <a:pt x="67915" y="64082"/>
                    <a:pt x="68271" y="64137"/>
                  </a:cubicBezTo>
                  <a:cubicBezTo>
                    <a:pt x="68662" y="64193"/>
                    <a:pt x="69018" y="64305"/>
                    <a:pt x="69410" y="64361"/>
                  </a:cubicBezTo>
                  <a:cubicBezTo>
                    <a:pt x="69552" y="64361"/>
                    <a:pt x="69694" y="64417"/>
                    <a:pt x="69836" y="64417"/>
                  </a:cubicBezTo>
                  <a:cubicBezTo>
                    <a:pt x="70050" y="64473"/>
                    <a:pt x="70299" y="64529"/>
                    <a:pt x="70512" y="64529"/>
                  </a:cubicBezTo>
                  <a:cubicBezTo>
                    <a:pt x="70868" y="64641"/>
                    <a:pt x="71260" y="64697"/>
                    <a:pt x="71615" y="64808"/>
                  </a:cubicBezTo>
                  <a:cubicBezTo>
                    <a:pt x="72007" y="64864"/>
                    <a:pt x="72362" y="64976"/>
                    <a:pt x="72718" y="65032"/>
                  </a:cubicBezTo>
                  <a:cubicBezTo>
                    <a:pt x="73109" y="65144"/>
                    <a:pt x="73465" y="65200"/>
                    <a:pt x="73821" y="65312"/>
                  </a:cubicBezTo>
                  <a:cubicBezTo>
                    <a:pt x="74212" y="65424"/>
                    <a:pt x="74568" y="65535"/>
                    <a:pt x="74924" y="65591"/>
                  </a:cubicBezTo>
                  <a:cubicBezTo>
                    <a:pt x="75315" y="65703"/>
                    <a:pt x="75671" y="65815"/>
                    <a:pt x="76027" y="65927"/>
                  </a:cubicBezTo>
                  <a:cubicBezTo>
                    <a:pt x="76383" y="66039"/>
                    <a:pt x="76774" y="66150"/>
                    <a:pt x="77130" y="66318"/>
                  </a:cubicBezTo>
                  <a:cubicBezTo>
                    <a:pt x="77485" y="66430"/>
                    <a:pt x="77841" y="66542"/>
                    <a:pt x="78197" y="66654"/>
                  </a:cubicBezTo>
                  <a:cubicBezTo>
                    <a:pt x="78588" y="66821"/>
                    <a:pt x="78944" y="66933"/>
                    <a:pt x="79300" y="67045"/>
                  </a:cubicBezTo>
                  <a:cubicBezTo>
                    <a:pt x="79335" y="67101"/>
                    <a:pt x="79335" y="67101"/>
                    <a:pt x="79371" y="67101"/>
                  </a:cubicBezTo>
                  <a:cubicBezTo>
                    <a:pt x="79727" y="67213"/>
                    <a:pt x="80047" y="67381"/>
                    <a:pt x="80367" y="67493"/>
                  </a:cubicBezTo>
                  <a:cubicBezTo>
                    <a:pt x="80723" y="67660"/>
                    <a:pt x="81114" y="67772"/>
                    <a:pt x="81470" y="67940"/>
                  </a:cubicBezTo>
                  <a:cubicBezTo>
                    <a:pt x="81826" y="68108"/>
                    <a:pt x="82182" y="68275"/>
                    <a:pt x="82537" y="68443"/>
                  </a:cubicBezTo>
                  <a:cubicBezTo>
                    <a:pt x="82893" y="68611"/>
                    <a:pt x="83249" y="68779"/>
                    <a:pt x="83605" y="68946"/>
                  </a:cubicBezTo>
                  <a:cubicBezTo>
                    <a:pt x="83960" y="69114"/>
                    <a:pt x="84316" y="69282"/>
                    <a:pt x="84672" y="69450"/>
                  </a:cubicBezTo>
                  <a:cubicBezTo>
                    <a:pt x="85028" y="69617"/>
                    <a:pt x="85383" y="69841"/>
                    <a:pt x="85739" y="70009"/>
                  </a:cubicBezTo>
                  <a:cubicBezTo>
                    <a:pt x="86095" y="70177"/>
                    <a:pt x="86451" y="70400"/>
                    <a:pt x="86806" y="70568"/>
                  </a:cubicBezTo>
                  <a:cubicBezTo>
                    <a:pt x="87127" y="70792"/>
                    <a:pt x="87482" y="70959"/>
                    <a:pt x="87838" y="71183"/>
                  </a:cubicBezTo>
                  <a:cubicBezTo>
                    <a:pt x="88087" y="71351"/>
                    <a:pt x="88372" y="71519"/>
                    <a:pt x="88621" y="71630"/>
                  </a:cubicBezTo>
                  <a:cubicBezTo>
                    <a:pt x="88692" y="71686"/>
                    <a:pt x="88799" y="71742"/>
                    <a:pt x="88906" y="71854"/>
                  </a:cubicBezTo>
                  <a:cubicBezTo>
                    <a:pt x="89261" y="72022"/>
                    <a:pt x="89581" y="72246"/>
                    <a:pt x="89937" y="72469"/>
                  </a:cubicBezTo>
                  <a:cubicBezTo>
                    <a:pt x="90293" y="72693"/>
                    <a:pt x="90649" y="72972"/>
                    <a:pt x="90969" y="73196"/>
                  </a:cubicBezTo>
                  <a:cubicBezTo>
                    <a:pt x="91325" y="73420"/>
                    <a:pt x="91680" y="73643"/>
                    <a:pt x="92036" y="73923"/>
                  </a:cubicBezTo>
                  <a:cubicBezTo>
                    <a:pt x="92356" y="74147"/>
                    <a:pt x="92712" y="74426"/>
                    <a:pt x="93068" y="74650"/>
                  </a:cubicBezTo>
                  <a:cubicBezTo>
                    <a:pt x="93388" y="74930"/>
                    <a:pt x="93744" y="75153"/>
                    <a:pt x="94064" y="75433"/>
                  </a:cubicBezTo>
                  <a:cubicBezTo>
                    <a:pt x="94420" y="75712"/>
                    <a:pt x="94776" y="75992"/>
                    <a:pt x="95096" y="76272"/>
                  </a:cubicBezTo>
                  <a:cubicBezTo>
                    <a:pt x="95452" y="76551"/>
                    <a:pt x="95772" y="76831"/>
                    <a:pt x="96128" y="77110"/>
                  </a:cubicBezTo>
                  <a:cubicBezTo>
                    <a:pt x="96448" y="77390"/>
                    <a:pt x="96804" y="77670"/>
                    <a:pt x="97124" y="78005"/>
                  </a:cubicBezTo>
                  <a:cubicBezTo>
                    <a:pt x="97195" y="78061"/>
                    <a:pt x="97266" y="78117"/>
                    <a:pt x="97337" y="78173"/>
                  </a:cubicBezTo>
                  <a:cubicBezTo>
                    <a:pt x="97622" y="78397"/>
                    <a:pt x="97871" y="78676"/>
                    <a:pt x="98155" y="78900"/>
                  </a:cubicBezTo>
                  <a:cubicBezTo>
                    <a:pt x="98476" y="79235"/>
                    <a:pt x="98796" y="79571"/>
                    <a:pt x="99152" y="79850"/>
                  </a:cubicBezTo>
                  <a:cubicBezTo>
                    <a:pt x="99472" y="80186"/>
                    <a:pt x="99828" y="80521"/>
                    <a:pt x="100148" y="80857"/>
                  </a:cubicBezTo>
                  <a:cubicBezTo>
                    <a:pt x="100468" y="81192"/>
                    <a:pt x="100788" y="81528"/>
                    <a:pt x="101144" y="81919"/>
                  </a:cubicBezTo>
                  <a:cubicBezTo>
                    <a:pt x="101251" y="81975"/>
                    <a:pt x="101322" y="82087"/>
                    <a:pt x="101428" y="82199"/>
                  </a:cubicBezTo>
                  <a:cubicBezTo>
                    <a:pt x="101678" y="82479"/>
                    <a:pt x="101891" y="82702"/>
                    <a:pt x="102104" y="82982"/>
                  </a:cubicBezTo>
                  <a:cubicBezTo>
                    <a:pt x="102460" y="83317"/>
                    <a:pt x="102780" y="83709"/>
                    <a:pt x="103101" y="84100"/>
                  </a:cubicBezTo>
                  <a:cubicBezTo>
                    <a:pt x="103421" y="84436"/>
                    <a:pt x="103741" y="84827"/>
                    <a:pt x="104061" y="85219"/>
                  </a:cubicBezTo>
                  <a:cubicBezTo>
                    <a:pt x="104381" y="85666"/>
                    <a:pt x="104702" y="86057"/>
                    <a:pt x="105022" y="86449"/>
                  </a:cubicBezTo>
                  <a:cubicBezTo>
                    <a:pt x="105128" y="86561"/>
                    <a:pt x="105200" y="86672"/>
                    <a:pt x="105306" y="86784"/>
                  </a:cubicBezTo>
                  <a:cubicBezTo>
                    <a:pt x="105520" y="87120"/>
                    <a:pt x="105769" y="87399"/>
                    <a:pt x="105982" y="87735"/>
                  </a:cubicBezTo>
                  <a:cubicBezTo>
                    <a:pt x="106302" y="88126"/>
                    <a:pt x="106623" y="88574"/>
                    <a:pt x="106943" y="89021"/>
                  </a:cubicBezTo>
                  <a:cubicBezTo>
                    <a:pt x="107263" y="89468"/>
                    <a:pt x="107548" y="89916"/>
                    <a:pt x="107868" y="90363"/>
                  </a:cubicBezTo>
                  <a:cubicBezTo>
                    <a:pt x="108188" y="90866"/>
                    <a:pt x="108473" y="91314"/>
                    <a:pt x="108757" y="91761"/>
                  </a:cubicBezTo>
                  <a:cubicBezTo>
                    <a:pt x="109042" y="92208"/>
                    <a:pt x="109327" y="92656"/>
                    <a:pt x="109576" y="93103"/>
                  </a:cubicBezTo>
                  <a:cubicBezTo>
                    <a:pt x="109896" y="93606"/>
                    <a:pt x="110180" y="94109"/>
                    <a:pt x="110501" y="94669"/>
                  </a:cubicBezTo>
                  <a:cubicBezTo>
                    <a:pt x="110785" y="95172"/>
                    <a:pt x="111105" y="95731"/>
                    <a:pt x="111390" y="96290"/>
                  </a:cubicBezTo>
                  <a:cubicBezTo>
                    <a:pt x="111568" y="96626"/>
                    <a:pt x="111746" y="96961"/>
                    <a:pt x="111924" y="97353"/>
                  </a:cubicBezTo>
                  <a:cubicBezTo>
                    <a:pt x="112066" y="97576"/>
                    <a:pt x="112173" y="97800"/>
                    <a:pt x="112279" y="98024"/>
                  </a:cubicBezTo>
                  <a:cubicBezTo>
                    <a:pt x="112422" y="98303"/>
                    <a:pt x="112564" y="98583"/>
                    <a:pt x="112671" y="98807"/>
                  </a:cubicBezTo>
                  <a:cubicBezTo>
                    <a:pt x="112849" y="99142"/>
                    <a:pt x="112991" y="99478"/>
                    <a:pt x="113169" y="99869"/>
                  </a:cubicBezTo>
                  <a:cubicBezTo>
                    <a:pt x="113240" y="100037"/>
                    <a:pt x="113311" y="100205"/>
                    <a:pt x="113382" y="100372"/>
                  </a:cubicBezTo>
                  <a:cubicBezTo>
                    <a:pt x="113596" y="100820"/>
                    <a:pt x="113809" y="101323"/>
                    <a:pt x="114023" y="101770"/>
                  </a:cubicBezTo>
                  <a:cubicBezTo>
                    <a:pt x="114023" y="101826"/>
                    <a:pt x="114058" y="101882"/>
                    <a:pt x="114058" y="101938"/>
                  </a:cubicBezTo>
                  <a:cubicBezTo>
                    <a:pt x="114307" y="102441"/>
                    <a:pt x="114521" y="103000"/>
                    <a:pt x="114734" y="103504"/>
                  </a:cubicBezTo>
                  <a:cubicBezTo>
                    <a:pt x="114770" y="103616"/>
                    <a:pt x="114805" y="103727"/>
                    <a:pt x="114841" y="103839"/>
                  </a:cubicBezTo>
                  <a:cubicBezTo>
                    <a:pt x="115126" y="104510"/>
                    <a:pt x="115410" y="105237"/>
                    <a:pt x="115659" y="105964"/>
                  </a:cubicBezTo>
                  <a:cubicBezTo>
                    <a:pt x="115944" y="106747"/>
                    <a:pt x="116193" y="107530"/>
                    <a:pt x="116442" y="108313"/>
                  </a:cubicBezTo>
                  <a:cubicBezTo>
                    <a:pt x="116655" y="108928"/>
                    <a:pt x="116833" y="109543"/>
                    <a:pt x="117011" y="110158"/>
                  </a:cubicBezTo>
                  <a:cubicBezTo>
                    <a:pt x="117082" y="110382"/>
                    <a:pt x="117153" y="110661"/>
                    <a:pt x="117225" y="110885"/>
                  </a:cubicBezTo>
                  <a:cubicBezTo>
                    <a:pt x="117474" y="111780"/>
                    <a:pt x="117723" y="112674"/>
                    <a:pt x="117972" y="113625"/>
                  </a:cubicBezTo>
                  <a:cubicBezTo>
                    <a:pt x="118185" y="114631"/>
                    <a:pt x="118434" y="115694"/>
                    <a:pt x="118648" y="116700"/>
                  </a:cubicBezTo>
                  <a:cubicBezTo>
                    <a:pt x="118683" y="116868"/>
                    <a:pt x="118719" y="117036"/>
                    <a:pt x="118754" y="117260"/>
                  </a:cubicBezTo>
                  <a:cubicBezTo>
                    <a:pt x="118932" y="118154"/>
                    <a:pt x="119075" y="119105"/>
                    <a:pt x="11925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28" y="119440"/>
                    <a:pt x="119822" y="118881"/>
                    <a:pt x="119715" y="118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0" y="1825625"/>
              <a:ext cx="5667300" cy="507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88" y="118859"/>
                  </a:moveTo>
                  <a:cubicBezTo>
                    <a:pt x="118495" y="118319"/>
                    <a:pt x="118495" y="118319"/>
                    <a:pt x="118495" y="118319"/>
                  </a:cubicBezTo>
                  <a:cubicBezTo>
                    <a:pt x="118603" y="117958"/>
                    <a:pt x="118710" y="117598"/>
                    <a:pt x="118818" y="117238"/>
                  </a:cubicBezTo>
                  <a:cubicBezTo>
                    <a:pt x="118925" y="116878"/>
                    <a:pt x="118979" y="116458"/>
                    <a:pt x="119086" y="116098"/>
                  </a:cubicBezTo>
                  <a:cubicBezTo>
                    <a:pt x="119140" y="115737"/>
                    <a:pt x="119247" y="115377"/>
                    <a:pt x="119301" y="114957"/>
                  </a:cubicBezTo>
                  <a:cubicBezTo>
                    <a:pt x="119409" y="114597"/>
                    <a:pt x="119462" y="114237"/>
                    <a:pt x="119516" y="113876"/>
                  </a:cubicBezTo>
                  <a:cubicBezTo>
                    <a:pt x="119623" y="113456"/>
                    <a:pt x="119677" y="113096"/>
                    <a:pt x="119731" y="112676"/>
                  </a:cubicBezTo>
                  <a:cubicBezTo>
                    <a:pt x="119838" y="111895"/>
                    <a:pt x="119892" y="111115"/>
                    <a:pt x="119946" y="110335"/>
                  </a:cubicBezTo>
                  <a:cubicBezTo>
                    <a:pt x="120000" y="109974"/>
                    <a:pt x="120000" y="109554"/>
                    <a:pt x="120000" y="109194"/>
                  </a:cubicBezTo>
                  <a:cubicBezTo>
                    <a:pt x="120000" y="108594"/>
                    <a:pt x="120000" y="108594"/>
                    <a:pt x="120000" y="108594"/>
                  </a:cubicBezTo>
                  <a:cubicBezTo>
                    <a:pt x="120000" y="107993"/>
                    <a:pt x="120000" y="107993"/>
                    <a:pt x="120000" y="107993"/>
                  </a:cubicBezTo>
                  <a:cubicBezTo>
                    <a:pt x="120000" y="107573"/>
                    <a:pt x="120000" y="107153"/>
                    <a:pt x="119946" y="106793"/>
                  </a:cubicBezTo>
                  <a:cubicBezTo>
                    <a:pt x="119946" y="106613"/>
                    <a:pt x="119946" y="106433"/>
                    <a:pt x="119892" y="106253"/>
                  </a:cubicBezTo>
                  <a:cubicBezTo>
                    <a:pt x="119892" y="106013"/>
                    <a:pt x="119892" y="105772"/>
                    <a:pt x="119838" y="105592"/>
                  </a:cubicBezTo>
                  <a:cubicBezTo>
                    <a:pt x="119838" y="105292"/>
                    <a:pt x="119838" y="105292"/>
                    <a:pt x="119838" y="105292"/>
                  </a:cubicBezTo>
                  <a:cubicBezTo>
                    <a:pt x="119785" y="104992"/>
                    <a:pt x="119785" y="104992"/>
                    <a:pt x="119785" y="104992"/>
                  </a:cubicBezTo>
                  <a:cubicBezTo>
                    <a:pt x="119677" y="104392"/>
                    <a:pt x="119677" y="104392"/>
                    <a:pt x="119677" y="104392"/>
                  </a:cubicBezTo>
                  <a:cubicBezTo>
                    <a:pt x="119623" y="103791"/>
                    <a:pt x="119623" y="103791"/>
                    <a:pt x="119623" y="103791"/>
                  </a:cubicBezTo>
                  <a:cubicBezTo>
                    <a:pt x="119570" y="103551"/>
                    <a:pt x="119516" y="103371"/>
                    <a:pt x="119462" y="103191"/>
                  </a:cubicBezTo>
                  <a:cubicBezTo>
                    <a:pt x="119462" y="103011"/>
                    <a:pt x="119409" y="102891"/>
                    <a:pt x="119409" y="102771"/>
                  </a:cubicBezTo>
                  <a:cubicBezTo>
                    <a:pt x="119355" y="102531"/>
                    <a:pt x="119301" y="102231"/>
                    <a:pt x="119194" y="101990"/>
                  </a:cubicBezTo>
                  <a:cubicBezTo>
                    <a:pt x="119086" y="101630"/>
                    <a:pt x="118979" y="101210"/>
                    <a:pt x="118871" y="100850"/>
                  </a:cubicBezTo>
                  <a:cubicBezTo>
                    <a:pt x="118818" y="100610"/>
                    <a:pt x="118764" y="100430"/>
                    <a:pt x="118657" y="100190"/>
                  </a:cubicBezTo>
                  <a:cubicBezTo>
                    <a:pt x="118603" y="100010"/>
                    <a:pt x="118549" y="99829"/>
                    <a:pt x="118495" y="99649"/>
                  </a:cubicBezTo>
                  <a:cubicBezTo>
                    <a:pt x="118334" y="99289"/>
                    <a:pt x="118227" y="98929"/>
                    <a:pt x="118012" y="98569"/>
                  </a:cubicBezTo>
                  <a:cubicBezTo>
                    <a:pt x="117958" y="98389"/>
                    <a:pt x="117905" y="98269"/>
                    <a:pt x="117851" y="98149"/>
                  </a:cubicBezTo>
                  <a:cubicBezTo>
                    <a:pt x="117743" y="97908"/>
                    <a:pt x="117636" y="97668"/>
                    <a:pt x="117529" y="97428"/>
                  </a:cubicBezTo>
                  <a:cubicBezTo>
                    <a:pt x="117314" y="97068"/>
                    <a:pt x="117153" y="96708"/>
                    <a:pt x="116938" y="96348"/>
                  </a:cubicBezTo>
                  <a:cubicBezTo>
                    <a:pt x="116938" y="96348"/>
                    <a:pt x="116938" y="96348"/>
                    <a:pt x="116938" y="96348"/>
                  </a:cubicBezTo>
                  <a:cubicBezTo>
                    <a:pt x="116830" y="96168"/>
                    <a:pt x="116777" y="95987"/>
                    <a:pt x="116669" y="95807"/>
                  </a:cubicBezTo>
                  <a:cubicBezTo>
                    <a:pt x="116347" y="95327"/>
                    <a:pt x="116347" y="95327"/>
                    <a:pt x="116347" y="95327"/>
                  </a:cubicBezTo>
                  <a:cubicBezTo>
                    <a:pt x="116239" y="95147"/>
                    <a:pt x="116132" y="94967"/>
                    <a:pt x="116025" y="94787"/>
                  </a:cubicBezTo>
                  <a:cubicBezTo>
                    <a:pt x="115917" y="94667"/>
                    <a:pt x="115810" y="94487"/>
                    <a:pt x="115702" y="94307"/>
                  </a:cubicBezTo>
                  <a:cubicBezTo>
                    <a:pt x="115487" y="94007"/>
                    <a:pt x="115273" y="93706"/>
                    <a:pt x="115058" y="93466"/>
                  </a:cubicBezTo>
                  <a:cubicBezTo>
                    <a:pt x="115004" y="93406"/>
                    <a:pt x="115004" y="93346"/>
                    <a:pt x="114950" y="93346"/>
                  </a:cubicBezTo>
                  <a:cubicBezTo>
                    <a:pt x="114843" y="93166"/>
                    <a:pt x="114735" y="92986"/>
                    <a:pt x="114628" y="92866"/>
                  </a:cubicBezTo>
                  <a:cubicBezTo>
                    <a:pt x="114198" y="92386"/>
                    <a:pt x="114198" y="92386"/>
                    <a:pt x="114198" y="92386"/>
                  </a:cubicBezTo>
                  <a:cubicBezTo>
                    <a:pt x="114145" y="92326"/>
                    <a:pt x="114091" y="92266"/>
                    <a:pt x="114037" y="92206"/>
                  </a:cubicBezTo>
                  <a:cubicBezTo>
                    <a:pt x="113822" y="91965"/>
                    <a:pt x="113661" y="91725"/>
                    <a:pt x="113446" y="91485"/>
                  </a:cubicBezTo>
                  <a:cubicBezTo>
                    <a:pt x="113393" y="91425"/>
                    <a:pt x="113393" y="91425"/>
                    <a:pt x="113339" y="91365"/>
                  </a:cubicBezTo>
                  <a:cubicBezTo>
                    <a:pt x="113285" y="91365"/>
                    <a:pt x="113285" y="91305"/>
                    <a:pt x="113231" y="91245"/>
                  </a:cubicBezTo>
                  <a:cubicBezTo>
                    <a:pt x="113124" y="91125"/>
                    <a:pt x="113017" y="91005"/>
                    <a:pt x="112855" y="90885"/>
                  </a:cubicBezTo>
                  <a:cubicBezTo>
                    <a:pt x="112694" y="90705"/>
                    <a:pt x="112533" y="90525"/>
                    <a:pt x="112372" y="90405"/>
                  </a:cubicBezTo>
                  <a:cubicBezTo>
                    <a:pt x="111996" y="89924"/>
                    <a:pt x="111996" y="89924"/>
                    <a:pt x="111996" y="89924"/>
                  </a:cubicBezTo>
                  <a:cubicBezTo>
                    <a:pt x="111942" y="89924"/>
                    <a:pt x="111888" y="89864"/>
                    <a:pt x="111835" y="89804"/>
                  </a:cubicBezTo>
                  <a:cubicBezTo>
                    <a:pt x="111727" y="89744"/>
                    <a:pt x="111620" y="89624"/>
                    <a:pt x="111566" y="89564"/>
                  </a:cubicBezTo>
                  <a:cubicBezTo>
                    <a:pt x="111298" y="89324"/>
                    <a:pt x="111029" y="89084"/>
                    <a:pt x="110760" y="88844"/>
                  </a:cubicBezTo>
                  <a:cubicBezTo>
                    <a:pt x="110760" y="88784"/>
                    <a:pt x="110707" y="88784"/>
                    <a:pt x="110653" y="88724"/>
                  </a:cubicBezTo>
                  <a:cubicBezTo>
                    <a:pt x="110384" y="88424"/>
                    <a:pt x="110062" y="88244"/>
                    <a:pt x="109740" y="87943"/>
                  </a:cubicBezTo>
                  <a:cubicBezTo>
                    <a:pt x="109740" y="87943"/>
                    <a:pt x="109740" y="87943"/>
                    <a:pt x="109686" y="87943"/>
                  </a:cubicBezTo>
                  <a:cubicBezTo>
                    <a:pt x="109418" y="87703"/>
                    <a:pt x="109149" y="87463"/>
                    <a:pt x="108827" y="87223"/>
                  </a:cubicBezTo>
                  <a:cubicBezTo>
                    <a:pt x="108773" y="87163"/>
                    <a:pt x="108666" y="87103"/>
                    <a:pt x="108612" y="87043"/>
                  </a:cubicBezTo>
                  <a:cubicBezTo>
                    <a:pt x="108397" y="86863"/>
                    <a:pt x="108128" y="86683"/>
                    <a:pt x="107860" y="86503"/>
                  </a:cubicBezTo>
                  <a:cubicBezTo>
                    <a:pt x="107538" y="86263"/>
                    <a:pt x="107538" y="86263"/>
                    <a:pt x="107538" y="86263"/>
                  </a:cubicBezTo>
                  <a:cubicBezTo>
                    <a:pt x="107376" y="86143"/>
                    <a:pt x="107376" y="86143"/>
                    <a:pt x="107376" y="86143"/>
                  </a:cubicBezTo>
                  <a:cubicBezTo>
                    <a:pt x="107162" y="85962"/>
                    <a:pt x="107162" y="85962"/>
                    <a:pt x="107162" y="85962"/>
                  </a:cubicBezTo>
                  <a:cubicBezTo>
                    <a:pt x="106893" y="85782"/>
                    <a:pt x="106893" y="85782"/>
                    <a:pt x="106893" y="85782"/>
                  </a:cubicBezTo>
                  <a:cubicBezTo>
                    <a:pt x="106732" y="85722"/>
                    <a:pt x="106571" y="85602"/>
                    <a:pt x="106410" y="85482"/>
                  </a:cubicBezTo>
                  <a:cubicBezTo>
                    <a:pt x="106248" y="85362"/>
                    <a:pt x="106087" y="85242"/>
                    <a:pt x="105926" y="85182"/>
                  </a:cubicBezTo>
                  <a:cubicBezTo>
                    <a:pt x="105389" y="84822"/>
                    <a:pt x="105389" y="84822"/>
                    <a:pt x="105389" y="84822"/>
                  </a:cubicBezTo>
                  <a:cubicBezTo>
                    <a:pt x="105335" y="84762"/>
                    <a:pt x="105335" y="84762"/>
                    <a:pt x="105335" y="84762"/>
                  </a:cubicBezTo>
                  <a:cubicBezTo>
                    <a:pt x="105282" y="84762"/>
                    <a:pt x="105282" y="84762"/>
                    <a:pt x="105282" y="84762"/>
                  </a:cubicBezTo>
                  <a:cubicBezTo>
                    <a:pt x="105174" y="84642"/>
                    <a:pt x="105174" y="84642"/>
                    <a:pt x="105174" y="84642"/>
                  </a:cubicBezTo>
                  <a:cubicBezTo>
                    <a:pt x="104905" y="84522"/>
                    <a:pt x="104905" y="84522"/>
                    <a:pt x="104905" y="84522"/>
                  </a:cubicBezTo>
                  <a:cubicBezTo>
                    <a:pt x="104368" y="84222"/>
                    <a:pt x="104368" y="84222"/>
                    <a:pt x="104368" y="84222"/>
                  </a:cubicBezTo>
                  <a:cubicBezTo>
                    <a:pt x="104207" y="84102"/>
                    <a:pt x="104207" y="84102"/>
                    <a:pt x="104207" y="84102"/>
                  </a:cubicBezTo>
                  <a:cubicBezTo>
                    <a:pt x="103885" y="83921"/>
                    <a:pt x="103885" y="83921"/>
                    <a:pt x="103885" y="83921"/>
                  </a:cubicBezTo>
                  <a:cubicBezTo>
                    <a:pt x="103616" y="83741"/>
                    <a:pt x="103294" y="83621"/>
                    <a:pt x="103025" y="83501"/>
                  </a:cubicBezTo>
                  <a:cubicBezTo>
                    <a:pt x="102972" y="83441"/>
                    <a:pt x="102864" y="83381"/>
                    <a:pt x="102811" y="83381"/>
                  </a:cubicBezTo>
                  <a:cubicBezTo>
                    <a:pt x="102488" y="83201"/>
                    <a:pt x="102220" y="83081"/>
                    <a:pt x="101897" y="82961"/>
                  </a:cubicBezTo>
                  <a:cubicBezTo>
                    <a:pt x="101521" y="82781"/>
                    <a:pt x="101145" y="82601"/>
                    <a:pt x="100716" y="82421"/>
                  </a:cubicBezTo>
                  <a:cubicBezTo>
                    <a:pt x="100340" y="82301"/>
                    <a:pt x="99964" y="82121"/>
                    <a:pt x="99588" y="82001"/>
                  </a:cubicBezTo>
                  <a:cubicBezTo>
                    <a:pt x="99158" y="81820"/>
                    <a:pt x="98782" y="81700"/>
                    <a:pt x="98406" y="81520"/>
                  </a:cubicBezTo>
                  <a:cubicBezTo>
                    <a:pt x="97976" y="81400"/>
                    <a:pt x="97600" y="81280"/>
                    <a:pt x="97224" y="81160"/>
                  </a:cubicBezTo>
                  <a:cubicBezTo>
                    <a:pt x="96794" y="81040"/>
                    <a:pt x="96418" y="80920"/>
                    <a:pt x="95989" y="80800"/>
                  </a:cubicBezTo>
                  <a:cubicBezTo>
                    <a:pt x="95613" y="80740"/>
                    <a:pt x="95237" y="80620"/>
                    <a:pt x="94807" y="80500"/>
                  </a:cubicBezTo>
                  <a:cubicBezTo>
                    <a:pt x="94485" y="80440"/>
                    <a:pt x="94162" y="80320"/>
                    <a:pt x="93786" y="80260"/>
                  </a:cubicBezTo>
                  <a:cubicBezTo>
                    <a:pt x="93733" y="80260"/>
                    <a:pt x="93679" y="80200"/>
                    <a:pt x="93625" y="80200"/>
                  </a:cubicBezTo>
                  <a:cubicBezTo>
                    <a:pt x="93196" y="80140"/>
                    <a:pt x="92820" y="80020"/>
                    <a:pt x="92390" y="79959"/>
                  </a:cubicBezTo>
                  <a:cubicBezTo>
                    <a:pt x="92014" y="79839"/>
                    <a:pt x="91584" y="79779"/>
                    <a:pt x="91208" y="79719"/>
                  </a:cubicBezTo>
                  <a:cubicBezTo>
                    <a:pt x="90778" y="79659"/>
                    <a:pt x="90349" y="79539"/>
                    <a:pt x="89973" y="79479"/>
                  </a:cubicBezTo>
                  <a:cubicBezTo>
                    <a:pt x="89543" y="79419"/>
                    <a:pt x="89167" y="79359"/>
                    <a:pt x="88737" y="79299"/>
                  </a:cubicBezTo>
                  <a:cubicBezTo>
                    <a:pt x="88361" y="79239"/>
                    <a:pt x="87931" y="79179"/>
                    <a:pt x="87502" y="79119"/>
                  </a:cubicBezTo>
                  <a:cubicBezTo>
                    <a:pt x="87126" y="79059"/>
                    <a:pt x="86696" y="78999"/>
                    <a:pt x="86266" y="78939"/>
                  </a:cubicBezTo>
                  <a:cubicBezTo>
                    <a:pt x="85890" y="78879"/>
                    <a:pt x="85461" y="78819"/>
                    <a:pt x="85031" y="78759"/>
                  </a:cubicBezTo>
                  <a:cubicBezTo>
                    <a:pt x="84816" y="78759"/>
                    <a:pt x="84547" y="78699"/>
                    <a:pt x="84279" y="78699"/>
                  </a:cubicBezTo>
                  <a:cubicBezTo>
                    <a:pt x="84118" y="78699"/>
                    <a:pt x="83957" y="78639"/>
                    <a:pt x="83795" y="78639"/>
                  </a:cubicBezTo>
                  <a:cubicBezTo>
                    <a:pt x="83419" y="78579"/>
                    <a:pt x="82990" y="78579"/>
                    <a:pt x="82560" y="78519"/>
                  </a:cubicBezTo>
                  <a:cubicBezTo>
                    <a:pt x="82184" y="78459"/>
                    <a:pt x="81754" y="78459"/>
                    <a:pt x="81324" y="78399"/>
                  </a:cubicBezTo>
                  <a:cubicBezTo>
                    <a:pt x="80948" y="78339"/>
                    <a:pt x="80519" y="78339"/>
                    <a:pt x="80089" y="78279"/>
                  </a:cubicBezTo>
                  <a:cubicBezTo>
                    <a:pt x="79659" y="78219"/>
                    <a:pt x="79283" y="78219"/>
                    <a:pt x="78854" y="78159"/>
                  </a:cubicBezTo>
                  <a:cubicBezTo>
                    <a:pt x="78424" y="78159"/>
                    <a:pt x="78048" y="78099"/>
                    <a:pt x="77618" y="78039"/>
                  </a:cubicBezTo>
                  <a:cubicBezTo>
                    <a:pt x="77188" y="78039"/>
                    <a:pt x="76759" y="77978"/>
                    <a:pt x="76383" y="77978"/>
                  </a:cubicBezTo>
                  <a:cubicBezTo>
                    <a:pt x="75953" y="77918"/>
                    <a:pt x="75523" y="77918"/>
                    <a:pt x="75094" y="77858"/>
                  </a:cubicBezTo>
                  <a:cubicBezTo>
                    <a:pt x="74932" y="77858"/>
                    <a:pt x="74771" y="77858"/>
                    <a:pt x="74556" y="77858"/>
                  </a:cubicBezTo>
                  <a:cubicBezTo>
                    <a:pt x="74341" y="77858"/>
                    <a:pt x="74073" y="77798"/>
                    <a:pt x="73858" y="77798"/>
                  </a:cubicBezTo>
                  <a:cubicBezTo>
                    <a:pt x="73428" y="77798"/>
                    <a:pt x="73052" y="77738"/>
                    <a:pt x="72623" y="77738"/>
                  </a:cubicBezTo>
                  <a:cubicBezTo>
                    <a:pt x="72193" y="77678"/>
                    <a:pt x="71763" y="77678"/>
                    <a:pt x="71387" y="77618"/>
                  </a:cubicBezTo>
                  <a:cubicBezTo>
                    <a:pt x="70957" y="77618"/>
                    <a:pt x="70528" y="77618"/>
                    <a:pt x="70098" y="77558"/>
                  </a:cubicBezTo>
                  <a:cubicBezTo>
                    <a:pt x="69722" y="77558"/>
                    <a:pt x="69292" y="77498"/>
                    <a:pt x="68863" y="77498"/>
                  </a:cubicBezTo>
                  <a:cubicBezTo>
                    <a:pt x="68433" y="77498"/>
                    <a:pt x="68057" y="77438"/>
                    <a:pt x="67627" y="77438"/>
                  </a:cubicBezTo>
                  <a:cubicBezTo>
                    <a:pt x="67197" y="77378"/>
                    <a:pt x="66768" y="77378"/>
                    <a:pt x="66338" y="77378"/>
                  </a:cubicBezTo>
                  <a:cubicBezTo>
                    <a:pt x="65962" y="77318"/>
                    <a:pt x="65532" y="77318"/>
                    <a:pt x="65102" y="77318"/>
                  </a:cubicBezTo>
                  <a:cubicBezTo>
                    <a:pt x="64673" y="77258"/>
                    <a:pt x="64297" y="77258"/>
                    <a:pt x="63867" y="77198"/>
                  </a:cubicBezTo>
                  <a:cubicBezTo>
                    <a:pt x="63437" y="77198"/>
                    <a:pt x="63008" y="77198"/>
                    <a:pt x="62632" y="77138"/>
                  </a:cubicBezTo>
                  <a:cubicBezTo>
                    <a:pt x="62202" y="77138"/>
                    <a:pt x="61772" y="77078"/>
                    <a:pt x="61342" y="77078"/>
                  </a:cubicBezTo>
                  <a:cubicBezTo>
                    <a:pt x="60966" y="77078"/>
                    <a:pt x="60537" y="77018"/>
                    <a:pt x="60107" y="77018"/>
                  </a:cubicBezTo>
                  <a:cubicBezTo>
                    <a:pt x="59677" y="76958"/>
                    <a:pt x="59301" y="76958"/>
                    <a:pt x="58871" y="76898"/>
                  </a:cubicBezTo>
                  <a:cubicBezTo>
                    <a:pt x="58442" y="76898"/>
                    <a:pt x="58012" y="76898"/>
                    <a:pt x="57636" y="76838"/>
                  </a:cubicBezTo>
                  <a:cubicBezTo>
                    <a:pt x="57206" y="76838"/>
                    <a:pt x="56777" y="76778"/>
                    <a:pt x="56347" y="76778"/>
                  </a:cubicBezTo>
                  <a:cubicBezTo>
                    <a:pt x="55971" y="76718"/>
                    <a:pt x="55541" y="76718"/>
                    <a:pt x="55111" y="76658"/>
                  </a:cubicBezTo>
                  <a:cubicBezTo>
                    <a:pt x="54950" y="76658"/>
                    <a:pt x="54789" y="76658"/>
                    <a:pt x="54628" y="76598"/>
                  </a:cubicBezTo>
                  <a:cubicBezTo>
                    <a:pt x="54359" y="76598"/>
                    <a:pt x="54145" y="76598"/>
                    <a:pt x="53876" y="76538"/>
                  </a:cubicBezTo>
                  <a:cubicBezTo>
                    <a:pt x="53446" y="76538"/>
                    <a:pt x="53070" y="76478"/>
                    <a:pt x="52641" y="76478"/>
                  </a:cubicBezTo>
                  <a:cubicBezTo>
                    <a:pt x="52211" y="76418"/>
                    <a:pt x="51781" y="76358"/>
                    <a:pt x="51405" y="76358"/>
                  </a:cubicBezTo>
                  <a:cubicBezTo>
                    <a:pt x="50975" y="76298"/>
                    <a:pt x="50546" y="76238"/>
                    <a:pt x="50170" y="76238"/>
                  </a:cubicBezTo>
                  <a:cubicBezTo>
                    <a:pt x="49740" y="76178"/>
                    <a:pt x="49310" y="76118"/>
                    <a:pt x="48934" y="76058"/>
                  </a:cubicBezTo>
                  <a:cubicBezTo>
                    <a:pt x="48504" y="76058"/>
                    <a:pt x="48075" y="75997"/>
                    <a:pt x="47699" y="75937"/>
                  </a:cubicBezTo>
                  <a:cubicBezTo>
                    <a:pt x="47269" y="75877"/>
                    <a:pt x="46839" y="75817"/>
                    <a:pt x="46463" y="75817"/>
                  </a:cubicBezTo>
                  <a:cubicBezTo>
                    <a:pt x="46034" y="75757"/>
                    <a:pt x="45604" y="75697"/>
                    <a:pt x="45228" y="75637"/>
                  </a:cubicBezTo>
                  <a:cubicBezTo>
                    <a:pt x="44959" y="75577"/>
                    <a:pt x="44744" y="75577"/>
                    <a:pt x="44529" y="75517"/>
                  </a:cubicBezTo>
                  <a:cubicBezTo>
                    <a:pt x="44368" y="75517"/>
                    <a:pt x="44153" y="75457"/>
                    <a:pt x="43992" y="75457"/>
                  </a:cubicBezTo>
                  <a:cubicBezTo>
                    <a:pt x="43563" y="75397"/>
                    <a:pt x="43133" y="75337"/>
                    <a:pt x="42757" y="75277"/>
                  </a:cubicBezTo>
                  <a:cubicBezTo>
                    <a:pt x="42327" y="75217"/>
                    <a:pt x="41951" y="75157"/>
                    <a:pt x="41521" y="75097"/>
                  </a:cubicBezTo>
                  <a:cubicBezTo>
                    <a:pt x="41092" y="75037"/>
                    <a:pt x="40716" y="74977"/>
                    <a:pt x="40286" y="74917"/>
                  </a:cubicBezTo>
                  <a:cubicBezTo>
                    <a:pt x="39910" y="74857"/>
                    <a:pt x="39480" y="74797"/>
                    <a:pt x="39051" y="74677"/>
                  </a:cubicBezTo>
                  <a:cubicBezTo>
                    <a:pt x="38675" y="74617"/>
                    <a:pt x="38245" y="74557"/>
                    <a:pt x="37869" y="74497"/>
                  </a:cubicBezTo>
                  <a:cubicBezTo>
                    <a:pt x="37439" y="74437"/>
                    <a:pt x="37063" y="74317"/>
                    <a:pt x="36633" y="74257"/>
                  </a:cubicBezTo>
                  <a:cubicBezTo>
                    <a:pt x="36204" y="74197"/>
                    <a:pt x="35828" y="74137"/>
                    <a:pt x="35398" y="74017"/>
                  </a:cubicBezTo>
                  <a:cubicBezTo>
                    <a:pt x="35076" y="73956"/>
                    <a:pt x="34700" y="73896"/>
                    <a:pt x="34377" y="73836"/>
                  </a:cubicBezTo>
                  <a:cubicBezTo>
                    <a:pt x="34324" y="73836"/>
                    <a:pt x="34270" y="73836"/>
                    <a:pt x="34216" y="73776"/>
                  </a:cubicBezTo>
                  <a:cubicBezTo>
                    <a:pt x="33786" y="73716"/>
                    <a:pt x="33410" y="73656"/>
                    <a:pt x="32981" y="73536"/>
                  </a:cubicBezTo>
                  <a:cubicBezTo>
                    <a:pt x="32605" y="73476"/>
                    <a:pt x="32175" y="73356"/>
                    <a:pt x="31799" y="73296"/>
                  </a:cubicBezTo>
                  <a:cubicBezTo>
                    <a:pt x="31369" y="73176"/>
                    <a:pt x="30993" y="73116"/>
                    <a:pt x="30564" y="72996"/>
                  </a:cubicBezTo>
                  <a:cubicBezTo>
                    <a:pt x="30188" y="72876"/>
                    <a:pt x="29758" y="72816"/>
                    <a:pt x="29382" y="72696"/>
                  </a:cubicBezTo>
                  <a:cubicBezTo>
                    <a:pt x="28952" y="72576"/>
                    <a:pt x="28576" y="72516"/>
                    <a:pt x="28146" y="72396"/>
                  </a:cubicBezTo>
                  <a:cubicBezTo>
                    <a:pt x="27770" y="72276"/>
                    <a:pt x="27394" y="72156"/>
                    <a:pt x="26965" y="72096"/>
                  </a:cubicBezTo>
                  <a:cubicBezTo>
                    <a:pt x="26589" y="71975"/>
                    <a:pt x="26159" y="71855"/>
                    <a:pt x="25783" y="71735"/>
                  </a:cubicBezTo>
                  <a:cubicBezTo>
                    <a:pt x="25407" y="71615"/>
                    <a:pt x="24977" y="71495"/>
                    <a:pt x="24601" y="71375"/>
                  </a:cubicBezTo>
                  <a:cubicBezTo>
                    <a:pt x="24494" y="71315"/>
                    <a:pt x="24386" y="71315"/>
                    <a:pt x="24333" y="71255"/>
                  </a:cubicBezTo>
                  <a:cubicBezTo>
                    <a:pt x="24010" y="71195"/>
                    <a:pt x="23688" y="71075"/>
                    <a:pt x="23419" y="70955"/>
                  </a:cubicBezTo>
                  <a:cubicBezTo>
                    <a:pt x="22990" y="70835"/>
                    <a:pt x="22614" y="70715"/>
                    <a:pt x="22238" y="70595"/>
                  </a:cubicBezTo>
                  <a:cubicBezTo>
                    <a:pt x="21808" y="70415"/>
                    <a:pt x="21432" y="70295"/>
                    <a:pt x="21056" y="70175"/>
                  </a:cubicBezTo>
                  <a:cubicBezTo>
                    <a:pt x="20680" y="69994"/>
                    <a:pt x="20250" y="69874"/>
                    <a:pt x="19874" y="69694"/>
                  </a:cubicBezTo>
                  <a:cubicBezTo>
                    <a:pt x="19713" y="69634"/>
                    <a:pt x="19552" y="69574"/>
                    <a:pt x="19391" y="69514"/>
                  </a:cubicBezTo>
                  <a:cubicBezTo>
                    <a:pt x="19176" y="69394"/>
                    <a:pt x="18961" y="69274"/>
                    <a:pt x="18692" y="69214"/>
                  </a:cubicBezTo>
                  <a:cubicBezTo>
                    <a:pt x="18316" y="69034"/>
                    <a:pt x="17940" y="68854"/>
                    <a:pt x="17564" y="68674"/>
                  </a:cubicBezTo>
                  <a:cubicBezTo>
                    <a:pt x="17188" y="68494"/>
                    <a:pt x="16812" y="68314"/>
                    <a:pt x="16383" y="68134"/>
                  </a:cubicBezTo>
                  <a:cubicBezTo>
                    <a:pt x="16007" y="67953"/>
                    <a:pt x="15631" y="67773"/>
                    <a:pt x="15255" y="67533"/>
                  </a:cubicBezTo>
                  <a:cubicBezTo>
                    <a:pt x="15040" y="67413"/>
                    <a:pt x="14825" y="67293"/>
                    <a:pt x="14610" y="67173"/>
                  </a:cubicBezTo>
                  <a:cubicBezTo>
                    <a:pt x="14449" y="67113"/>
                    <a:pt x="14288" y="66993"/>
                    <a:pt x="14127" y="66933"/>
                  </a:cubicBezTo>
                  <a:cubicBezTo>
                    <a:pt x="13751" y="66693"/>
                    <a:pt x="13375" y="66453"/>
                    <a:pt x="12999" y="66213"/>
                  </a:cubicBezTo>
                  <a:cubicBezTo>
                    <a:pt x="12623" y="65972"/>
                    <a:pt x="12247" y="65732"/>
                    <a:pt x="11924" y="65492"/>
                  </a:cubicBezTo>
                  <a:cubicBezTo>
                    <a:pt x="11548" y="65252"/>
                    <a:pt x="11172" y="64952"/>
                    <a:pt x="10796" y="64652"/>
                  </a:cubicBezTo>
                  <a:cubicBezTo>
                    <a:pt x="10581" y="64532"/>
                    <a:pt x="10420" y="64352"/>
                    <a:pt x="10205" y="64172"/>
                  </a:cubicBezTo>
                  <a:cubicBezTo>
                    <a:pt x="10044" y="64052"/>
                    <a:pt x="9883" y="63931"/>
                    <a:pt x="9722" y="63811"/>
                  </a:cubicBezTo>
                  <a:cubicBezTo>
                    <a:pt x="9346" y="63451"/>
                    <a:pt x="9024" y="63151"/>
                    <a:pt x="8701" y="62791"/>
                  </a:cubicBezTo>
                  <a:cubicBezTo>
                    <a:pt x="8433" y="62551"/>
                    <a:pt x="8218" y="62311"/>
                    <a:pt x="8003" y="62071"/>
                  </a:cubicBezTo>
                  <a:cubicBezTo>
                    <a:pt x="7949" y="62011"/>
                    <a:pt x="7949" y="62011"/>
                    <a:pt x="7949" y="62011"/>
                  </a:cubicBezTo>
                  <a:cubicBezTo>
                    <a:pt x="7627" y="61590"/>
                    <a:pt x="7251" y="61170"/>
                    <a:pt x="6982" y="60750"/>
                  </a:cubicBezTo>
                  <a:cubicBezTo>
                    <a:pt x="6875" y="60630"/>
                    <a:pt x="6821" y="60510"/>
                    <a:pt x="6714" y="60450"/>
                  </a:cubicBezTo>
                  <a:cubicBezTo>
                    <a:pt x="6392" y="59849"/>
                    <a:pt x="6392" y="59849"/>
                    <a:pt x="6392" y="59849"/>
                  </a:cubicBezTo>
                  <a:cubicBezTo>
                    <a:pt x="6230" y="59669"/>
                    <a:pt x="6123" y="59429"/>
                    <a:pt x="6016" y="59249"/>
                  </a:cubicBezTo>
                  <a:cubicBezTo>
                    <a:pt x="6016" y="59249"/>
                    <a:pt x="6016" y="59249"/>
                    <a:pt x="6016" y="59249"/>
                  </a:cubicBezTo>
                  <a:cubicBezTo>
                    <a:pt x="5693" y="58649"/>
                    <a:pt x="5693" y="58649"/>
                    <a:pt x="5693" y="58649"/>
                  </a:cubicBezTo>
                  <a:cubicBezTo>
                    <a:pt x="5640" y="58529"/>
                    <a:pt x="5586" y="58409"/>
                    <a:pt x="5532" y="58289"/>
                  </a:cubicBezTo>
                  <a:cubicBezTo>
                    <a:pt x="5371" y="57988"/>
                    <a:pt x="5371" y="57988"/>
                    <a:pt x="5371" y="57988"/>
                  </a:cubicBezTo>
                  <a:cubicBezTo>
                    <a:pt x="5156" y="57388"/>
                    <a:pt x="5156" y="57388"/>
                    <a:pt x="5156" y="57388"/>
                  </a:cubicBezTo>
                  <a:cubicBezTo>
                    <a:pt x="5102" y="57328"/>
                    <a:pt x="5102" y="57328"/>
                    <a:pt x="5102" y="57328"/>
                  </a:cubicBezTo>
                  <a:cubicBezTo>
                    <a:pt x="5049" y="57208"/>
                    <a:pt x="5049" y="57148"/>
                    <a:pt x="4995" y="57028"/>
                  </a:cubicBezTo>
                  <a:cubicBezTo>
                    <a:pt x="4888" y="56668"/>
                    <a:pt x="4888" y="56668"/>
                    <a:pt x="4888" y="56668"/>
                  </a:cubicBezTo>
                  <a:cubicBezTo>
                    <a:pt x="4673" y="56008"/>
                    <a:pt x="4673" y="56008"/>
                    <a:pt x="4673" y="56008"/>
                  </a:cubicBezTo>
                  <a:cubicBezTo>
                    <a:pt x="4619" y="55767"/>
                    <a:pt x="4565" y="55527"/>
                    <a:pt x="4512" y="55287"/>
                  </a:cubicBezTo>
                  <a:cubicBezTo>
                    <a:pt x="4458" y="55167"/>
                    <a:pt x="4458" y="55047"/>
                    <a:pt x="4404" y="54867"/>
                  </a:cubicBezTo>
                  <a:cubicBezTo>
                    <a:pt x="4082" y="53186"/>
                    <a:pt x="4028" y="51385"/>
                    <a:pt x="4404" y="49644"/>
                  </a:cubicBezTo>
                  <a:cubicBezTo>
                    <a:pt x="4458" y="49464"/>
                    <a:pt x="4512" y="49164"/>
                    <a:pt x="4565" y="48984"/>
                  </a:cubicBezTo>
                  <a:cubicBezTo>
                    <a:pt x="4619" y="48744"/>
                    <a:pt x="4673" y="48504"/>
                    <a:pt x="4726" y="48264"/>
                  </a:cubicBezTo>
                  <a:cubicBezTo>
                    <a:pt x="4941" y="47603"/>
                    <a:pt x="4941" y="47603"/>
                    <a:pt x="4941" y="47603"/>
                  </a:cubicBezTo>
                  <a:cubicBezTo>
                    <a:pt x="5049" y="47363"/>
                    <a:pt x="5102" y="47123"/>
                    <a:pt x="5210" y="46943"/>
                  </a:cubicBezTo>
                  <a:cubicBezTo>
                    <a:pt x="5371" y="46463"/>
                    <a:pt x="5586" y="46043"/>
                    <a:pt x="5747" y="45622"/>
                  </a:cubicBezTo>
                  <a:cubicBezTo>
                    <a:pt x="5854" y="45442"/>
                    <a:pt x="5962" y="45202"/>
                    <a:pt x="6069" y="45022"/>
                  </a:cubicBezTo>
                  <a:cubicBezTo>
                    <a:pt x="6230" y="44662"/>
                    <a:pt x="6230" y="44662"/>
                    <a:pt x="6230" y="44662"/>
                  </a:cubicBezTo>
                  <a:cubicBezTo>
                    <a:pt x="6284" y="44602"/>
                    <a:pt x="6338" y="44482"/>
                    <a:pt x="6392" y="44362"/>
                  </a:cubicBezTo>
                  <a:cubicBezTo>
                    <a:pt x="6768" y="43821"/>
                    <a:pt x="6768" y="43821"/>
                    <a:pt x="6768" y="43821"/>
                  </a:cubicBezTo>
                  <a:cubicBezTo>
                    <a:pt x="6768" y="43761"/>
                    <a:pt x="6768" y="43761"/>
                    <a:pt x="6768" y="43761"/>
                  </a:cubicBezTo>
                  <a:cubicBezTo>
                    <a:pt x="7144" y="43221"/>
                    <a:pt x="7144" y="43221"/>
                    <a:pt x="7144" y="43221"/>
                  </a:cubicBezTo>
                  <a:cubicBezTo>
                    <a:pt x="7358" y="42921"/>
                    <a:pt x="7358" y="42921"/>
                    <a:pt x="7358" y="42921"/>
                  </a:cubicBezTo>
                  <a:cubicBezTo>
                    <a:pt x="7520" y="42621"/>
                    <a:pt x="7520" y="42621"/>
                    <a:pt x="7520" y="42621"/>
                  </a:cubicBezTo>
                  <a:cubicBezTo>
                    <a:pt x="7949" y="42081"/>
                    <a:pt x="7949" y="42081"/>
                    <a:pt x="7949" y="42081"/>
                  </a:cubicBezTo>
                  <a:cubicBezTo>
                    <a:pt x="8164" y="41840"/>
                    <a:pt x="8325" y="41600"/>
                    <a:pt x="8540" y="41360"/>
                  </a:cubicBezTo>
                  <a:cubicBezTo>
                    <a:pt x="8916" y="40880"/>
                    <a:pt x="9346" y="40400"/>
                    <a:pt x="9722" y="39979"/>
                  </a:cubicBezTo>
                  <a:cubicBezTo>
                    <a:pt x="9883" y="39799"/>
                    <a:pt x="10044" y="39679"/>
                    <a:pt x="10152" y="39559"/>
                  </a:cubicBezTo>
                  <a:cubicBezTo>
                    <a:pt x="10367" y="39379"/>
                    <a:pt x="10528" y="39199"/>
                    <a:pt x="10689" y="39019"/>
                  </a:cubicBezTo>
                  <a:cubicBezTo>
                    <a:pt x="11065" y="38719"/>
                    <a:pt x="11387" y="38419"/>
                    <a:pt x="11709" y="38119"/>
                  </a:cubicBezTo>
                  <a:cubicBezTo>
                    <a:pt x="11709" y="38119"/>
                    <a:pt x="11763" y="38119"/>
                    <a:pt x="11763" y="38059"/>
                  </a:cubicBezTo>
                  <a:cubicBezTo>
                    <a:pt x="12247" y="37638"/>
                    <a:pt x="12730" y="37218"/>
                    <a:pt x="13267" y="36858"/>
                  </a:cubicBezTo>
                  <a:cubicBezTo>
                    <a:pt x="13482" y="36678"/>
                    <a:pt x="13643" y="36558"/>
                    <a:pt x="13858" y="36438"/>
                  </a:cubicBezTo>
                  <a:cubicBezTo>
                    <a:pt x="14771" y="35777"/>
                    <a:pt x="14771" y="35777"/>
                    <a:pt x="14771" y="35777"/>
                  </a:cubicBezTo>
                  <a:cubicBezTo>
                    <a:pt x="14932" y="35657"/>
                    <a:pt x="14932" y="35657"/>
                    <a:pt x="14932" y="35657"/>
                  </a:cubicBezTo>
                  <a:cubicBezTo>
                    <a:pt x="16060" y="34937"/>
                    <a:pt x="16060" y="34937"/>
                    <a:pt x="16060" y="34937"/>
                  </a:cubicBezTo>
                  <a:cubicBezTo>
                    <a:pt x="16114" y="34877"/>
                    <a:pt x="16168" y="34817"/>
                    <a:pt x="16222" y="34817"/>
                  </a:cubicBezTo>
                  <a:cubicBezTo>
                    <a:pt x="16705" y="34517"/>
                    <a:pt x="17188" y="34217"/>
                    <a:pt x="17672" y="33976"/>
                  </a:cubicBezTo>
                  <a:cubicBezTo>
                    <a:pt x="17887" y="33796"/>
                    <a:pt x="18155" y="33676"/>
                    <a:pt x="18370" y="33556"/>
                  </a:cubicBezTo>
                  <a:cubicBezTo>
                    <a:pt x="18585" y="33436"/>
                    <a:pt x="18854" y="33316"/>
                    <a:pt x="19122" y="33196"/>
                  </a:cubicBezTo>
                  <a:cubicBezTo>
                    <a:pt x="19552" y="32956"/>
                    <a:pt x="20035" y="32716"/>
                    <a:pt x="20519" y="32476"/>
                  </a:cubicBezTo>
                  <a:cubicBezTo>
                    <a:pt x="21002" y="32236"/>
                    <a:pt x="21432" y="31995"/>
                    <a:pt x="21915" y="31815"/>
                  </a:cubicBezTo>
                  <a:cubicBezTo>
                    <a:pt x="22399" y="31575"/>
                    <a:pt x="22829" y="31395"/>
                    <a:pt x="23312" y="31215"/>
                  </a:cubicBezTo>
                  <a:cubicBezTo>
                    <a:pt x="23742" y="31035"/>
                    <a:pt x="24225" y="30795"/>
                    <a:pt x="24709" y="30615"/>
                  </a:cubicBezTo>
                  <a:cubicBezTo>
                    <a:pt x="25138" y="30435"/>
                    <a:pt x="25622" y="30315"/>
                    <a:pt x="26051" y="30135"/>
                  </a:cubicBezTo>
                  <a:cubicBezTo>
                    <a:pt x="26535" y="29954"/>
                    <a:pt x="26965" y="29774"/>
                    <a:pt x="27448" y="29654"/>
                  </a:cubicBezTo>
                  <a:cubicBezTo>
                    <a:pt x="27663" y="29534"/>
                    <a:pt x="27824" y="29474"/>
                    <a:pt x="28039" y="29414"/>
                  </a:cubicBezTo>
                  <a:cubicBezTo>
                    <a:pt x="28307" y="29354"/>
                    <a:pt x="28522" y="29234"/>
                    <a:pt x="28791" y="29174"/>
                  </a:cubicBezTo>
                  <a:cubicBezTo>
                    <a:pt x="29221" y="28994"/>
                    <a:pt x="29704" y="28874"/>
                    <a:pt x="30134" y="28754"/>
                  </a:cubicBezTo>
                  <a:cubicBezTo>
                    <a:pt x="30617" y="28574"/>
                    <a:pt x="31047" y="28454"/>
                    <a:pt x="31477" y="28334"/>
                  </a:cubicBezTo>
                  <a:cubicBezTo>
                    <a:pt x="31960" y="28154"/>
                    <a:pt x="32390" y="28034"/>
                    <a:pt x="32873" y="27913"/>
                  </a:cubicBezTo>
                  <a:cubicBezTo>
                    <a:pt x="33303" y="27793"/>
                    <a:pt x="33733" y="27673"/>
                    <a:pt x="34216" y="27493"/>
                  </a:cubicBezTo>
                  <a:cubicBezTo>
                    <a:pt x="34646" y="27373"/>
                    <a:pt x="35076" y="27253"/>
                    <a:pt x="35559" y="27133"/>
                  </a:cubicBezTo>
                  <a:cubicBezTo>
                    <a:pt x="35989" y="27013"/>
                    <a:pt x="36418" y="26893"/>
                    <a:pt x="36902" y="26773"/>
                  </a:cubicBezTo>
                  <a:cubicBezTo>
                    <a:pt x="37278" y="26713"/>
                    <a:pt x="37654" y="26593"/>
                    <a:pt x="38030" y="26473"/>
                  </a:cubicBezTo>
                  <a:cubicBezTo>
                    <a:pt x="38084" y="26473"/>
                    <a:pt x="38137" y="26473"/>
                    <a:pt x="38191" y="26473"/>
                  </a:cubicBezTo>
                  <a:cubicBezTo>
                    <a:pt x="38675" y="26353"/>
                    <a:pt x="39104" y="26233"/>
                    <a:pt x="39534" y="26113"/>
                  </a:cubicBezTo>
                  <a:cubicBezTo>
                    <a:pt x="40017" y="25992"/>
                    <a:pt x="40447" y="25872"/>
                    <a:pt x="40877" y="25752"/>
                  </a:cubicBezTo>
                  <a:cubicBezTo>
                    <a:pt x="41307" y="25632"/>
                    <a:pt x="41790" y="25512"/>
                    <a:pt x="42220" y="25392"/>
                  </a:cubicBezTo>
                  <a:cubicBezTo>
                    <a:pt x="42649" y="25272"/>
                    <a:pt x="43133" y="25152"/>
                    <a:pt x="43563" y="25032"/>
                  </a:cubicBezTo>
                  <a:cubicBezTo>
                    <a:pt x="44046" y="24912"/>
                    <a:pt x="44476" y="24732"/>
                    <a:pt x="44905" y="24612"/>
                  </a:cubicBezTo>
                  <a:cubicBezTo>
                    <a:pt x="45389" y="24432"/>
                    <a:pt x="45819" y="24312"/>
                    <a:pt x="46302" y="24132"/>
                  </a:cubicBezTo>
                  <a:cubicBezTo>
                    <a:pt x="46732" y="23951"/>
                    <a:pt x="47215" y="23771"/>
                    <a:pt x="47645" y="23591"/>
                  </a:cubicBezTo>
                  <a:cubicBezTo>
                    <a:pt x="47752" y="23531"/>
                    <a:pt x="47860" y="23471"/>
                    <a:pt x="47967" y="23471"/>
                  </a:cubicBezTo>
                  <a:cubicBezTo>
                    <a:pt x="48343" y="23291"/>
                    <a:pt x="48719" y="23111"/>
                    <a:pt x="49042" y="22931"/>
                  </a:cubicBezTo>
                  <a:cubicBezTo>
                    <a:pt x="49525" y="22691"/>
                    <a:pt x="50008" y="22451"/>
                    <a:pt x="50492" y="22151"/>
                  </a:cubicBezTo>
                  <a:cubicBezTo>
                    <a:pt x="50975" y="21910"/>
                    <a:pt x="51459" y="21550"/>
                    <a:pt x="51942" y="21250"/>
                  </a:cubicBezTo>
                  <a:cubicBezTo>
                    <a:pt x="52157" y="21070"/>
                    <a:pt x="52372" y="20950"/>
                    <a:pt x="52533" y="20830"/>
                  </a:cubicBezTo>
                  <a:cubicBezTo>
                    <a:pt x="53070" y="20410"/>
                    <a:pt x="53070" y="20410"/>
                    <a:pt x="53070" y="20410"/>
                  </a:cubicBezTo>
                  <a:cubicBezTo>
                    <a:pt x="53178" y="20290"/>
                    <a:pt x="53339" y="20170"/>
                    <a:pt x="53446" y="20050"/>
                  </a:cubicBezTo>
                  <a:cubicBezTo>
                    <a:pt x="53500" y="20050"/>
                    <a:pt x="53554" y="19989"/>
                    <a:pt x="53607" y="19929"/>
                  </a:cubicBezTo>
                  <a:cubicBezTo>
                    <a:pt x="53930" y="19629"/>
                    <a:pt x="54252" y="19389"/>
                    <a:pt x="54574" y="19029"/>
                  </a:cubicBezTo>
                  <a:cubicBezTo>
                    <a:pt x="54735" y="18849"/>
                    <a:pt x="54897" y="18669"/>
                    <a:pt x="55058" y="18489"/>
                  </a:cubicBezTo>
                  <a:cubicBezTo>
                    <a:pt x="55487" y="17948"/>
                    <a:pt x="55863" y="17408"/>
                    <a:pt x="56186" y="16748"/>
                  </a:cubicBezTo>
                  <a:cubicBezTo>
                    <a:pt x="56562" y="15907"/>
                    <a:pt x="56777" y="14887"/>
                    <a:pt x="56723" y="13926"/>
                  </a:cubicBezTo>
                  <a:cubicBezTo>
                    <a:pt x="56669" y="13446"/>
                    <a:pt x="56615" y="12966"/>
                    <a:pt x="56454" y="12486"/>
                  </a:cubicBezTo>
                  <a:cubicBezTo>
                    <a:pt x="56401" y="12306"/>
                    <a:pt x="56401" y="12306"/>
                    <a:pt x="56401" y="12306"/>
                  </a:cubicBezTo>
                  <a:cubicBezTo>
                    <a:pt x="56401" y="12306"/>
                    <a:pt x="56401" y="12246"/>
                    <a:pt x="56401" y="12246"/>
                  </a:cubicBezTo>
                  <a:cubicBezTo>
                    <a:pt x="56401" y="12186"/>
                    <a:pt x="56347" y="12186"/>
                    <a:pt x="56347" y="12126"/>
                  </a:cubicBezTo>
                  <a:cubicBezTo>
                    <a:pt x="56239" y="11825"/>
                    <a:pt x="56239" y="11825"/>
                    <a:pt x="56239" y="11825"/>
                  </a:cubicBezTo>
                  <a:cubicBezTo>
                    <a:pt x="56132" y="11465"/>
                    <a:pt x="56132" y="11465"/>
                    <a:pt x="56132" y="11465"/>
                  </a:cubicBezTo>
                  <a:cubicBezTo>
                    <a:pt x="56078" y="11405"/>
                    <a:pt x="56025" y="11285"/>
                    <a:pt x="55971" y="11165"/>
                  </a:cubicBezTo>
                  <a:cubicBezTo>
                    <a:pt x="55810" y="10865"/>
                    <a:pt x="55702" y="10565"/>
                    <a:pt x="55541" y="10325"/>
                  </a:cubicBezTo>
                  <a:cubicBezTo>
                    <a:pt x="55219" y="9784"/>
                    <a:pt x="54897" y="9304"/>
                    <a:pt x="54574" y="8884"/>
                  </a:cubicBezTo>
                  <a:cubicBezTo>
                    <a:pt x="54413" y="8704"/>
                    <a:pt x="54198" y="8464"/>
                    <a:pt x="54037" y="8284"/>
                  </a:cubicBezTo>
                  <a:cubicBezTo>
                    <a:pt x="53769" y="8044"/>
                    <a:pt x="53554" y="7743"/>
                    <a:pt x="53285" y="7503"/>
                  </a:cubicBezTo>
                  <a:cubicBezTo>
                    <a:pt x="52963" y="7263"/>
                    <a:pt x="52694" y="6963"/>
                    <a:pt x="52372" y="6723"/>
                  </a:cubicBezTo>
                  <a:cubicBezTo>
                    <a:pt x="52318" y="6723"/>
                    <a:pt x="52264" y="6663"/>
                    <a:pt x="52211" y="6603"/>
                  </a:cubicBezTo>
                  <a:cubicBezTo>
                    <a:pt x="51835" y="6363"/>
                    <a:pt x="51459" y="6123"/>
                    <a:pt x="51083" y="5882"/>
                  </a:cubicBezTo>
                  <a:cubicBezTo>
                    <a:pt x="50760" y="5702"/>
                    <a:pt x="50492" y="5522"/>
                    <a:pt x="50170" y="5342"/>
                  </a:cubicBezTo>
                  <a:cubicBezTo>
                    <a:pt x="50116" y="5342"/>
                    <a:pt x="50008" y="5282"/>
                    <a:pt x="49955" y="5222"/>
                  </a:cubicBezTo>
                  <a:cubicBezTo>
                    <a:pt x="49579" y="5042"/>
                    <a:pt x="49203" y="4862"/>
                    <a:pt x="48827" y="4682"/>
                  </a:cubicBezTo>
                  <a:cubicBezTo>
                    <a:pt x="48504" y="4562"/>
                    <a:pt x="48182" y="4442"/>
                    <a:pt x="47860" y="4322"/>
                  </a:cubicBezTo>
                  <a:cubicBezTo>
                    <a:pt x="47752" y="4262"/>
                    <a:pt x="47699" y="4262"/>
                    <a:pt x="47645" y="4262"/>
                  </a:cubicBezTo>
                  <a:cubicBezTo>
                    <a:pt x="47269" y="4082"/>
                    <a:pt x="46839" y="3961"/>
                    <a:pt x="46463" y="3841"/>
                  </a:cubicBezTo>
                  <a:cubicBezTo>
                    <a:pt x="46034" y="3721"/>
                    <a:pt x="45658" y="3601"/>
                    <a:pt x="45282" y="3481"/>
                  </a:cubicBezTo>
                  <a:cubicBezTo>
                    <a:pt x="44852" y="3421"/>
                    <a:pt x="44476" y="3301"/>
                    <a:pt x="44046" y="3181"/>
                  </a:cubicBezTo>
                  <a:cubicBezTo>
                    <a:pt x="43724" y="3121"/>
                    <a:pt x="43401" y="3061"/>
                    <a:pt x="43025" y="3001"/>
                  </a:cubicBezTo>
                  <a:cubicBezTo>
                    <a:pt x="42972" y="2941"/>
                    <a:pt x="42918" y="2941"/>
                    <a:pt x="42864" y="2941"/>
                  </a:cubicBezTo>
                  <a:cubicBezTo>
                    <a:pt x="42435" y="2881"/>
                    <a:pt x="42059" y="2821"/>
                    <a:pt x="41629" y="2701"/>
                  </a:cubicBezTo>
                  <a:cubicBezTo>
                    <a:pt x="41199" y="2641"/>
                    <a:pt x="40823" y="2581"/>
                    <a:pt x="40393" y="2521"/>
                  </a:cubicBezTo>
                  <a:cubicBezTo>
                    <a:pt x="39964" y="2461"/>
                    <a:pt x="39588" y="2401"/>
                    <a:pt x="39158" y="2401"/>
                  </a:cubicBezTo>
                  <a:cubicBezTo>
                    <a:pt x="38782" y="2341"/>
                    <a:pt x="38352" y="2281"/>
                    <a:pt x="37923" y="2221"/>
                  </a:cubicBezTo>
                  <a:cubicBezTo>
                    <a:pt x="37493" y="2161"/>
                    <a:pt x="37117" y="2161"/>
                    <a:pt x="36687" y="2101"/>
                  </a:cubicBezTo>
                  <a:cubicBezTo>
                    <a:pt x="36257" y="2041"/>
                    <a:pt x="35881" y="2041"/>
                    <a:pt x="35452" y="1980"/>
                  </a:cubicBezTo>
                  <a:cubicBezTo>
                    <a:pt x="35022" y="1980"/>
                    <a:pt x="34646" y="1920"/>
                    <a:pt x="34216" y="1920"/>
                  </a:cubicBezTo>
                  <a:cubicBezTo>
                    <a:pt x="33894" y="1860"/>
                    <a:pt x="33625" y="1860"/>
                    <a:pt x="33357" y="1800"/>
                  </a:cubicBezTo>
                  <a:cubicBezTo>
                    <a:pt x="33196" y="1800"/>
                    <a:pt x="33088" y="1800"/>
                    <a:pt x="32981" y="1800"/>
                  </a:cubicBezTo>
                  <a:cubicBezTo>
                    <a:pt x="32551" y="1740"/>
                    <a:pt x="32121" y="1740"/>
                    <a:pt x="31745" y="1680"/>
                  </a:cubicBezTo>
                  <a:cubicBezTo>
                    <a:pt x="31316" y="1620"/>
                    <a:pt x="30886" y="1620"/>
                    <a:pt x="30456" y="1560"/>
                  </a:cubicBezTo>
                  <a:cubicBezTo>
                    <a:pt x="30080" y="1560"/>
                    <a:pt x="29650" y="1500"/>
                    <a:pt x="29221" y="1500"/>
                  </a:cubicBezTo>
                  <a:cubicBezTo>
                    <a:pt x="28791" y="1440"/>
                    <a:pt x="28415" y="1440"/>
                    <a:pt x="27985" y="1380"/>
                  </a:cubicBezTo>
                  <a:cubicBezTo>
                    <a:pt x="27555" y="1380"/>
                    <a:pt x="27126" y="1320"/>
                    <a:pt x="26750" y="1320"/>
                  </a:cubicBezTo>
                  <a:cubicBezTo>
                    <a:pt x="26320" y="1320"/>
                    <a:pt x="25890" y="1260"/>
                    <a:pt x="25461" y="1260"/>
                  </a:cubicBezTo>
                  <a:cubicBezTo>
                    <a:pt x="25085" y="1200"/>
                    <a:pt x="24655" y="1200"/>
                    <a:pt x="24225" y="1200"/>
                  </a:cubicBezTo>
                  <a:cubicBezTo>
                    <a:pt x="24064" y="1140"/>
                    <a:pt x="23957" y="1140"/>
                    <a:pt x="23795" y="1140"/>
                  </a:cubicBezTo>
                  <a:cubicBezTo>
                    <a:pt x="23527" y="1140"/>
                    <a:pt x="23258" y="1140"/>
                    <a:pt x="22990" y="1140"/>
                  </a:cubicBezTo>
                  <a:cubicBezTo>
                    <a:pt x="22560" y="1080"/>
                    <a:pt x="22130" y="1080"/>
                    <a:pt x="21700" y="1020"/>
                  </a:cubicBezTo>
                  <a:cubicBezTo>
                    <a:pt x="21324" y="1020"/>
                    <a:pt x="20895" y="1020"/>
                    <a:pt x="20465" y="960"/>
                  </a:cubicBezTo>
                  <a:cubicBezTo>
                    <a:pt x="20035" y="960"/>
                    <a:pt x="19659" y="960"/>
                    <a:pt x="19230" y="900"/>
                  </a:cubicBezTo>
                  <a:cubicBezTo>
                    <a:pt x="18800" y="900"/>
                    <a:pt x="18370" y="900"/>
                    <a:pt x="17994" y="840"/>
                  </a:cubicBezTo>
                  <a:cubicBezTo>
                    <a:pt x="17564" y="840"/>
                    <a:pt x="17135" y="840"/>
                    <a:pt x="16705" y="780"/>
                  </a:cubicBezTo>
                  <a:cubicBezTo>
                    <a:pt x="16275" y="780"/>
                    <a:pt x="15899" y="780"/>
                    <a:pt x="15470" y="720"/>
                  </a:cubicBezTo>
                  <a:cubicBezTo>
                    <a:pt x="15040" y="720"/>
                    <a:pt x="14610" y="660"/>
                    <a:pt x="14234" y="660"/>
                  </a:cubicBezTo>
                  <a:cubicBezTo>
                    <a:pt x="13804" y="660"/>
                    <a:pt x="13375" y="600"/>
                    <a:pt x="12945" y="600"/>
                  </a:cubicBezTo>
                  <a:cubicBezTo>
                    <a:pt x="12515" y="600"/>
                    <a:pt x="12139" y="540"/>
                    <a:pt x="11709" y="540"/>
                  </a:cubicBezTo>
                  <a:cubicBezTo>
                    <a:pt x="11280" y="540"/>
                    <a:pt x="10850" y="480"/>
                    <a:pt x="10474" y="480"/>
                  </a:cubicBezTo>
                  <a:cubicBezTo>
                    <a:pt x="10044" y="480"/>
                    <a:pt x="9615" y="420"/>
                    <a:pt x="9185" y="420"/>
                  </a:cubicBezTo>
                  <a:cubicBezTo>
                    <a:pt x="8755" y="420"/>
                    <a:pt x="8379" y="360"/>
                    <a:pt x="7949" y="360"/>
                  </a:cubicBezTo>
                  <a:cubicBezTo>
                    <a:pt x="7520" y="360"/>
                    <a:pt x="7090" y="300"/>
                    <a:pt x="6714" y="300"/>
                  </a:cubicBezTo>
                  <a:cubicBezTo>
                    <a:pt x="6284" y="240"/>
                    <a:pt x="5854" y="240"/>
                    <a:pt x="5425" y="240"/>
                  </a:cubicBezTo>
                  <a:cubicBezTo>
                    <a:pt x="5425" y="240"/>
                    <a:pt x="5371" y="240"/>
                    <a:pt x="5317" y="240"/>
                  </a:cubicBezTo>
                  <a:cubicBezTo>
                    <a:pt x="4941" y="180"/>
                    <a:pt x="4565" y="180"/>
                    <a:pt x="4189" y="180"/>
                  </a:cubicBezTo>
                  <a:cubicBezTo>
                    <a:pt x="3760" y="120"/>
                    <a:pt x="3330" y="120"/>
                    <a:pt x="2954" y="120"/>
                  </a:cubicBezTo>
                  <a:cubicBezTo>
                    <a:pt x="2524" y="60"/>
                    <a:pt x="2094" y="60"/>
                    <a:pt x="1665" y="60"/>
                  </a:cubicBezTo>
                  <a:cubicBezTo>
                    <a:pt x="1289" y="60"/>
                    <a:pt x="859" y="0"/>
                    <a:pt x="429" y="0"/>
                  </a:cubicBezTo>
                  <a:cubicBezTo>
                    <a:pt x="268" y="0"/>
                    <a:pt x="161" y="0"/>
                    <a:pt x="0" y="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268" y="480"/>
                    <a:pt x="483" y="480"/>
                    <a:pt x="752" y="480"/>
                  </a:cubicBezTo>
                  <a:cubicBezTo>
                    <a:pt x="1128" y="540"/>
                    <a:pt x="1557" y="540"/>
                    <a:pt x="1987" y="540"/>
                  </a:cubicBezTo>
                  <a:cubicBezTo>
                    <a:pt x="2417" y="600"/>
                    <a:pt x="2793" y="600"/>
                    <a:pt x="3222" y="600"/>
                  </a:cubicBezTo>
                  <a:cubicBezTo>
                    <a:pt x="3652" y="660"/>
                    <a:pt x="4082" y="660"/>
                    <a:pt x="4458" y="660"/>
                  </a:cubicBezTo>
                  <a:cubicBezTo>
                    <a:pt x="4834" y="720"/>
                    <a:pt x="5156" y="720"/>
                    <a:pt x="5532" y="720"/>
                  </a:cubicBezTo>
                  <a:cubicBezTo>
                    <a:pt x="5586" y="720"/>
                    <a:pt x="5640" y="720"/>
                    <a:pt x="5747" y="780"/>
                  </a:cubicBezTo>
                  <a:cubicBezTo>
                    <a:pt x="6177" y="780"/>
                    <a:pt x="6553" y="780"/>
                    <a:pt x="6982" y="840"/>
                  </a:cubicBezTo>
                  <a:cubicBezTo>
                    <a:pt x="7412" y="840"/>
                    <a:pt x="7842" y="840"/>
                    <a:pt x="8218" y="900"/>
                  </a:cubicBezTo>
                  <a:cubicBezTo>
                    <a:pt x="8648" y="900"/>
                    <a:pt x="9077" y="900"/>
                    <a:pt x="9507" y="960"/>
                  </a:cubicBezTo>
                  <a:cubicBezTo>
                    <a:pt x="9883" y="960"/>
                    <a:pt x="10313" y="1020"/>
                    <a:pt x="10743" y="1020"/>
                  </a:cubicBezTo>
                  <a:cubicBezTo>
                    <a:pt x="11172" y="1020"/>
                    <a:pt x="11548" y="1080"/>
                    <a:pt x="11978" y="1080"/>
                  </a:cubicBezTo>
                  <a:cubicBezTo>
                    <a:pt x="12408" y="1080"/>
                    <a:pt x="12837" y="1140"/>
                    <a:pt x="13213" y="1140"/>
                  </a:cubicBezTo>
                  <a:cubicBezTo>
                    <a:pt x="13643" y="1200"/>
                    <a:pt x="14073" y="1200"/>
                    <a:pt x="14503" y="1200"/>
                  </a:cubicBezTo>
                  <a:cubicBezTo>
                    <a:pt x="14879" y="1260"/>
                    <a:pt x="15308" y="1260"/>
                    <a:pt x="15738" y="1260"/>
                  </a:cubicBezTo>
                  <a:cubicBezTo>
                    <a:pt x="16168" y="1320"/>
                    <a:pt x="16544" y="1320"/>
                    <a:pt x="16974" y="1320"/>
                  </a:cubicBezTo>
                  <a:cubicBezTo>
                    <a:pt x="17403" y="1380"/>
                    <a:pt x="17833" y="1380"/>
                    <a:pt x="18209" y="1440"/>
                  </a:cubicBezTo>
                  <a:cubicBezTo>
                    <a:pt x="18639" y="1440"/>
                    <a:pt x="19068" y="1440"/>
                    <a:pt x="19498" y="1500"/>
                  </a:cubicBezTo>
                  <a:cubicBezTo>
                    <a:pt x="19874" y="1500"/>
                    <a:pt x="20304" y="1500"/>
                    <a:pt x="20734" y="1560"/>
                  </a:cubicBezTo>
                  <a:cubicBezTo>
                    <a:pt x="21163" y="1560"/>
                    <a:pt x="21539" y="1560"/>
                    <a:pt x="21969" y="1620"/>
                  </a:cubicBezTo>
                  <a:cubicBezTo>
                    <a:pt x="22399" y="1620"/>
                    <a:pt x="22829" y="1680"/>
                    <a:pt x="23205" y="1680"/>
                  </a:cubicBezTo>
                  <a:cubicBezTo>
                    <a:pt x="23473" y="1680"/>
                    <a:pt x="23742" y="1680"/>
                    <a:pt x="24010" y="1740"/>
                  </a:cubicBezTo>
                  <a:cubicBezTo>
                    <a:pt x="24171" y="1740"/>
                    <a:pt x="24333" y="1740"/>
                    <a:pt x="24494" y="1740"/>
                  </a:cubicBezTo>
                  <a:cubicBezTo>
                    <a:pt x="24870" y="1740"/>
                    <a:pt x="25299" y="1800"/>
                    <a:pt x="25729" y="1800"/>
                  </a:cubicBezTo>
                  <a:cubicBezTo>
                    <a:pt x="26159" y="1860"/>
                    <a:pt x="26535" y="1860"/>
                    <a:pt x="26965" y="1920"/>
                  </a:cubicBezTo>
                  <a:cubicBezTo>
                    <a:pt x="27394" y="1920"/>
                    <a:pt x="27824" y="1920"/>
                    <a:pt x="28200" y="1980"/>
                  </a:cubicBezTo>
                  <a:cubicBezTo>
                    <a:pt x="28630" y="1980"/>
                    <a:pt x="29059" y="2041"/>
                    <a:pt x="29489" y="2041"/>
                  </a:cubicBezTo>
                  <a:cubicBezTo>
                    <a:pt x="29865" y="2101"/>
                    <a:pt x="30295" y="2161"/>
                    <a:pt x="30725" y="2161"/>
                  </a:cubicBezTo>
                  <a:cubicBezTo>
                    <a:pt x="31101" y="2221"/>
                    <a:pt x="31530" y="2221"/>
                    <a:pt x="31960" y="2281"/>
                  </a:cubicBezTo>
                  <a:cubicBezTo>
                    <a:pt x="32390" y="2281"/>
                    <a:pt x="32766" y="2341"/>
                    <a:pt x="33196" y="2401"/>
                  </a:cubicBezTo>
                  <a:cubicBezTo>
                    <a:pt x="33303" y="2401"/>
                    <a:pt x="33410" y="2401"/>
                    <a:pt x="33518" y="2401"/>
                  </a:cubicBezTo>
                  <a:cubicBezTo>
                    <a:pt x="33840" y="2461"/>
                    <a:pt x="34109" y="2461"/>
                    <a:pt x="34431" y="2461"/>
                  </a:cubicBezTo>
                  <a:cubicBezTo>
                    <a:pt x="34861" y="2521"/>
                    <a:pt x="35237" y="2581"/>
                    <a:pt x="35666" y="2581"/>
                  </a:cubicBezTo>
                  <a:cubicBezTo>
                    <a:pt x="36096" y="2641"/>
                    <a:pt x="36472" y="2701"/>
                    <a:pt x="36902" y="2701"/>
                  </a:cubicBezTo>
                  <a:cubicBezTo>
                    <a:pt x="37332" y="2761"/>
                    <a:pt x="37761" y="2821"/>
                    <a:pt x="38137" y="2821"/>
                  </a:cubicBezTo>
                  <a:cubicBezTo>
                    <a:pt x="38567" y="2881"/>
                    <a:pt x="38997" y="2941"/>
                    <a:pt x="39373" y="3001"/>
                  </a:cubicBezTo>
                  <a:cubicBezTo>
                    <a:pt x="39803" y="3061"/>
                    <a:pt x="40179" y="3121"/>
                    <a:pt x="40608" y="3181"/>
                  </a:cubicBezTo>
                  <a:cubicBezTo>
                    <a:pt x="41038" y="3241"/>
                    <a:pt x="41414" y="3301"/>
                    <a:pt x="41844" y="3361"/>
                  </a:cubicBezTo>
                  <a:cubicBezTo>
                    <a:pt x="42220" y="3421"/>
                    <a:pt x="42649" y="3481"/>
                    <a:pt x="43025" y="3541"/>
                  </a:cubicBezTo>
                  <a:cubicBezTo>
                    <a:pt x="43079" y="3601"/>
                    <a:pt x="43133" y="3601"/>
                    <a:pt x="43187" y="3601"/>
                  </a:cubicBezTo>
                  <a:cubicBezTo>
                    <a:pt x="43563" y="3661"/>
                    <a:pt x="43885" y="3721"/>
                    <a:pt x="44261" y="3841"/>
                  </a:cubicBezTo>
                  <a:cubicBezTo>
                    <a:pt x="44637" y="3901"/>
                    <a:pt x="45067" y="4022"/>
                    <a:pt x="45443" y="4142"/>
                  </a:cubicBezTo>
                  <a:cubicBezTo>
                    <a:pt x="45872" y="4262"/>
                    <a:pt x="46248" y="4382"/>
                    <a:pt x="46624" y="4502"/>
                  </a:cubicBezTo>
                  <a:cubicBezTo>
                    <a:pt x="47054" y="4622"/>
                    <a:pt x="47430" y="4742"/>
                    <a:pt x="47806" y="4862"/>
                  </a:cubicBezTo>
                  <a:cubicBezTo>
                    <a:pt x="47860" y="4922"/>
                    <a:pt x="47914" y="4922"/>
                    <a:pt x="47967" y="4922"/>
                  </a:cubicBezTo>
                  <a:cubicBezTo>
                    <a:pt x="48290" y="5042"/>
                    <a:pt x="48666" y="5222"/>
                    <a:pt x="48988" y="5342"/>
                  </a:cubicBezTo>
                  <a:cubicBezTo>
                    <a:pt x="49364" y="5522"/>
                    <a:pt x="49740" y="5702"/>
                    <a:pt x="50116" y="5882"/>
                  </a:cubicBezTo>
                  <a:cubicBezTo>
                    <a:pt x="50170" y="5942"/>
                    <a:pt x="50223" y="5942"/>
                    <a:pt x="50223" y="5942"/>
                  </a:cubicBezTo>
                  <a:cubicBezTo>
                    <a:pt x="50599" y="6123"/>
                    <a:pt x="50922" y="6363"/>
                    <a:pt x="51244" y="6543"/>
                  </a:cubicBezTo>
                  <a:cubicBezTo>
                    <a:pt x="51620" y="6783"/>
                    <a:pt x="51996" y="7023"/>
                    <a:pt x="52372" y="7323"/>
                  </a:cubicBezTo>
                  <a:cubicBezTo>
                    <a:pt x="52372" y="7323"/>
                    <a:pt x="52372" y="7323"/>
                    <a:pt x="52372" y="7323"/>
                  </a:cubicBezTo>
                  <a:cubicBezTo>
                    <a:pt x="52748" y="7623"/>
                    <a:pt x="53070" y="7923"/>
                    <a:pt x="53446" y="8224"/>
                  </a:cubicBezTo>
                  <a:cubicBezTo>
                    <a:pt x="53554" y="8344"/>
                    <a:pt x="53661" y="8464"/>
                    <a:pt x="53769" y="8584"/>
                  </a:cubicBezTo>
                  <a:cubicBezTo>
                    <a:pt x="53876" y="8704"/>
                    <a:pt x="53930" y="8764"/>
                    <a:pt x="54037" y="8884"/>
                  </a:cubicBezTo>
                  <a:cubicBezTo>
                    <a:pt x="54091" y="8944"/>
                    <a:pt x="54145" y="9004"/>
                    <a:pt x="54198" y="9124"/>
                  </a:cubicBezTo>
                  <a:cubicBezTo>
                    <a:pt x="54574" y="9544"/>
                    <a:pt x="54897" y="10085"/>
                    <a:pt x="55165" y="10565"/>
                  </a:cubicBezTo>
                  <a:cubicBezTo>
                    <a:pt x="55219" y="10745"/>
                    <a:pt x="55326" y="10925"/>
                    <a:pt x="55434" y="11105"/>
                  </a:cubicBezTo>
                  <a:cubicBezTo>
                    <a:pt x="55434" y="11225"/>
                    <a:pt x="55487" y="11285"/>
                    <a:pt x="55541" y="11405"/>
                  </a:cubicBezTo>
                  <a:cubicBezTo>
                    <a:pt x="55649" y="11705"/>
                    <a:pt x="55649" y="11705"/>
                    <a:pt x="55649" y="11705"/>
                  </a:cubicBezTo>
                  <a:cubicBezTo>
                    <a:pt x="55810" y="12066"/>
                    <a:pt x="55810" y="12066"/>
                    <a:pt x="55810" y="12066"/>
                  </a:cubicBezTo>
                  <a:cubicBezTo>
                    <a:pt x="55810" y="12126"/>
                    <a:pt x="55810" y="12186"/>
                    <a:pt x="55863" y="12186"/>
                  </a:cubicBezTo>
                  <a:cubicBezTo>
                    <a:pt x="55917" y="12366"/>
                    <a:pt x="55917" y="12366"/>
                    <a:pt x="55917" y="12366"/>
                  </a:cubicBezTo>
                  <a:cubicBezTo>
                    <a:pt x="55917" y="12486"/>
                    <a:pt x="55971" y="12606"/>
                    <a:pt x="55971" y="12726"/>
                  </a:cubicBezTo>
                  <a:cubicBezTo>
                    <a:pt x="56025" y="13026"/>
                    <a:pt x="56078" y="13386"/>
                    <a:pt x="56132" y="13686"/>
                  </a:cubicBezTo>
                  <a:cubicBezTo>
                    <a:pt x="56132" y="14587"/>
                    <a:pt x="55971" y="15487"/>
                    <a:pt x="55595" y="16328"/>
                  </a:cubicBezTo>
                  <a:cubicBezTo>
                    <a:pt x="55434" y="16688"/>
                    <a:pt x="55219" y="17048"/>
                    <a:pt x="55004" y="17408"/>
                  </a:cubicBezTo>
                  <a:cubicBezTo>
                    <a:pt x="54521" y="18069"/>
                    <a:pt x="53930" y="18669"/>
                    <a:pt x="53339" y="19209"/>
                  </a:cubicBezTo>
                  <a:cubicBezTo>
                    <a:pt x="52963" y="19509"/>
                    <a:pt x="52533" y="19869"/>
                    <a:pt x="52103" y="20170"/>
                  </a:cubicBezTo>
                  <a:cubicBezTo>
                    <a:pt x="51996" y="20290"/>
                    <a:pt x="51888" y="20350"/>
                    <a:pt x="51835" y="20410"/>
                  </a:cubicBezTo>
                  <a:cubicBezTo>
                    <a:pt x="51351" y="20770"/>
                    <a:pt x="50868" y="21070"/>
                    <a:pt x="50331" y="21370"/>
                  </a:cubicBezTo>
                  <a:cubicBezTo>
                    <a:pt x="49901" y="21670"/>
                    <a:pt x="49418" y="21910"/>
                    <a:pt x="48934" y="22151"/>
                  </a:cubicBezTo>
                  <a:cubicBezTo>
                    <a:pt x="48504" y="22391"/>
                    <a:pt x="48075" y="22571"/>
                    <a:pt x="47645" y="22751"/>
                  </a:cubicBezTo>
                  <a:cubicBezTo>
                    <a:pt x="47591" y="22811"/>
                    <a:pt x="47538" y="22811"/>
                    <a:pt x="47484" y="22811"/>
                  </a:cubicBezTo>
                  <a:cubicBezTo>
                    <a:pt x="47054" y="22991"/>
                    <a:pt x="46571" y="23231"/>
                    <a:pt x="46141" y="23351"/>
                  </a:cubicBezTo>
                  <a:cubicBezTo>
                    <a:pt x="45658" y="23531"/>
                    <a:pt x="45228" y="23711"/>
                    <a:pt x="44744" y="23831"/>
                  </a:cubicBezTo>
                  <a:cubicBezTo>
                    <a:pt x="44315" y="24012"/>
                    <a:pt x="43831" y="24132"/>
                    <a:pt x="43401" y="24312"/>
                  </a:cubicBezTo>
                  <a:cubicBezTo>
                    <a:pt x="42972" y="24432"/>
                    <a:pt x="42488" y="24552"/>
                    <a:pt x="42059" y="24672"/>
                  </a:cubicBezTo>
                  <a:cubicBezTo>
                    <a:pt x="41629" y="24792"/>
                    <a:pt x="41145" y="24912"/>
                    <a:pt x="40716" y="25032"/>
                  </a:cubicBezTo>
                  <a:cubicBezTo>
                    <a:pt x="40286" y="25152"/>
                    <a:pt x="39803" y="25272"/>
                    <a:pt x="39373" y="25392"/>
                  </a:cubicBezTo>
                  <a:cubicBezTo>
                    <a:pt x="38943" y="25452"/>
                    <a:pt x="38460" y="25572"/>
                    <a:pt x="38030" y="25692"/>
                  </a:cubicBezTo>
                  <a:cubicBezTo>
                    <a:pt x="37923" y="25752"/>
                    <a:pt x="37815" y="25752"/>
                    <a:pt x="37761" y="25752"/>
                  </a:cubicBezTo>
                  <a:cubicBezTo>
                    <a:pt x="37385" y="25872"/>
                    <a:pt x="37063" y="25932"/>
                    <a:pt x="36687" y="26053"/>
                  </a:cubicBezTo>
                  <a:cubicBezTo>
                    <a:pt x="36257" y="26173"/>
                    <a:pt x="35828" y="26293"/>
                    <a:pt x="35344" y="26413"/>
                  </a:cubicBezTo>
                  <a:cubicBezTo>
                    <a:pt x="34914" y="26533"/>
                    <a:pt x="34485" y="26653"/>
                    <a:pt x="34001" y="26773"/>
                  </a:cubicBezTo>
                  <a:cubicBezTo>
                    <a:pt x="33572" y="26893"/>
                    <a:pt x="33142" y="27013"/>
                    <a:pt x="32658" y="27133"/>
                  </a:cubicBezTo>
                  <a:cubicBezTo>
                    <a:pt x="32229" y="27253"/>
                    <a:pt x="31745" y="27373"/>
                    <a:pt x="31316" y="27553"/>
                  </a:cubicBezTo>
                  <a:cubicBezTo>
                    <a:pt x="30886" y="27673"/>
                    <a:pt x="30402" y="27793"/>
                    <a:pt x="29973" y="27973"/>
                  </a:cubicBezTo>
                  <a:cubicBezTo>
                    <a:pt x="29489" y="28094"/>
                    <a:pt x="29059" y="28214"/>
                    <a:pt x="28630" y="28394"/>
                  </a:cubicBezTo>
                  <a:cubicBezTo>
                    <a:pt x="28307" y="28454"/>
                    <a:pt x="27985" y="28574"/>
                    <a:pt x="27717" y="28694"/>
                  </a:cubicBezTo>
                  <a:cubicBezTo>
                    <a:pt x="27555" y="28754"/>
                    <a:pt x="27394" y="28754"/>
                    <a:pt x="27233" y="28814"/>
                  </a:cubicBezTo>
                  <a:cubicBezTo>
                    <a:pt x="26803" y="28994"/>
                    <a:pt x="26320" y="29174"/>
                    <a:pt x="25890" y="29294"/>
                  </a:cubicBezTo>
                  <a:cubicBezTo>
                    <a:pt x="25407" y="29474"/>
                    <a:pt x="24977" y="29654"/>
                    <a:pt x="24494" y="29834"/>
                  </a:cubicBezTo>
                  <a:cubicBezTo>
                    <a:pt x="24064" y="30015"/>
                    <a:pt x="23581" y="30195"/>
                    <a:pt x="23097" y="30375"/>
                  </a:cubicBezTo>
                  <a:cubicBezTo>
                    <a:pt x="22667" y="30555"/>
                    <a:pt x="22184" y="30795"/>
                    <a:pt x="21754" y="30975"/>
                  </a:cubicBezTo>
                  <a:cubicBezTo>
                    <a:pt x="21271" y="31215"/>
                    <a:pt x="20787" y="31395"/>
                    <a:pt x="20304" y="31635"/>
                  </a:cubicBezTo>
                  <a:cubicBezTo>
                    <a:pt x="19874" y="31875"/>
                    <a:pt x="19391" y="32056"/>
                    <a:pt x="18907" y="32296"/>
                  </a:cubicBezTo>
                  <a:cubicBezTo>
                    <a:pt x="18585" y="32476"/>
                    <a:pt x="18263" y="32656"/>
                    <a:pt x="17940" y="32836"/>
                  </a:cubicBezTo>
                  <a:cubicBezTo>
                    <a:pt x="17779" y="32896"/>
                    <a:pt x="17618" y="33016"/>
                    <a:pt x="17511" y="33076"/>
                  </a:cubicBezTo>
                  <a:cubicBezTo>
                    <a:pt x="17027" y="33376"/>
                    <a:pt x="16544" y="33616"/>
                    <a:pt x="16060" y="33916"/>
                  </a:cubicBezTo>
                  <a:cubicBezTo>
                    <a:pt x="15899" y="34037"/>
                    <a:pt x="15738" y="34097"/>
                    <a:pt x="15577" y="34217"/>
                  </a:cubicBezTo>
                  <a:cubicBezTo>
                    <a:pt x="14556" y="34877"/>
                    <a:pt x="14556" y="34877"/>
                    <a:pt x="14556" y="34877"/>
                  </a:cubicBezTo>
                  <a:cubicBezTo>
                    <a:pt x="14449" y="34937"/>
                    <a:pt x="14449" y="34937"/>
                    <a:pt x="14449" y="34937"/>
                  </a:cubicBezTo>
                  <a:cubicBezTo>
                    <a:pt x="13375" y="35717"/>
                    <a:pt x="13375" y="35717"/>
                    <a:pt x="13375" y="35717"/>
                  </a:cubicBezTo>
                  <a:cubicBezTo>
                    <a:pt x="13267" y="35777"/>
                    <a:pt x="13160" y="35837"/>
                    <a:pt x="13106" y="35897"/>
                  </a:cubicBezTo>
                  <a:cubicBezTo>
                    <a:pt x="12569" y="36318"/>
                    <a:pt x="12085" y="36678"/>
                    <a:pt x="11548" y="37098"/>
                  </a:cubicBezTo>
                  <a:cubicBezTo>
                    <a:pt x="11441" y="37218"/>
                    <a:pt x="11333" y="37278"/>
                    <a:pt x="11226" y="37398"/>
                  </a:cubicBezTo>
                  <a:cubicBezTo>
                    <a:pt x="10850" y="37698"/>
                    <a:pt x="10528" y="38059"/>
                    <a:pt x="10152" y="38359"/>
                  </a:cubicBezTo>
                  <a:cubicBezTo>
                    <a:pt x="10098" y="38359"/>
                    <a:pt x="10044" y="38419"/>
                    <a:pt x="9991" y="38479"/>
                  </a:cubicBezTo>
                  <a:cubicBezTo>
                    <a:pt x="9722" y="38779"/>
                    <a:pt x="9453" y="39019"/>
                    <a:pt x="9185" y="39319"/>
                  </a:cubicBezTo>
                  <a:cubicBezTo>
                    <a:pt x="8916" y="39619"/>
                    <a:pt x="8648" y="39859"/>
                    <a:pt x="8379" y="40160"/>
                  </a:cubicBezTo>
                  <a:cubicBezTo>
                    <a:pt x="8057" y="40580"/>
                    <a:pt x="7681" y="41000"/>
                    <a:pt x="7358" y="41420"/>
                  </a:cubicBezTo>
                  <a:cubicBezTo>
                    <a:pt x="6929" y="42021"/>
                    <a:pt x="6929" y="42021"/>
                    <a:pt x="6929" y="42021"/>
                  </a:cubicBezTo>
                  <a:cubicBezTo>
                    <a:pt x="6714" y="42321"/>
                    <a:pt x="6714" y="42321"/>
                    <a:pt x="6714" y="42321"/>
                  </a:cubicBezTo>
                  <a:cubicBezTo>
                    <a:pt x="6660" y="42381"/>
                    <a:pt x="6660" y="42381"/>
                    <a:pt x="6660" y="42381"/>
                  </a:cubicBezTo>
                  <a:cubicBezTo>
                    <a:pt x="6499" y="42621"/>
                    <a:pt x="6499" y="42621"/>
                    <a:pt x="6499" y="42621"/>
                  </a:cubicBezTo>
                  <a:cubicBezTo>
                    <a:pt x="6123" y="43221"/>
                    <a:pt x="6123" y="43221"/>
                    <a:pt x="6123" y="43221"/>
                  </a:cubicBezTo>
                  <a:cubicBezTo>
                    <a:pt x="5747" y="43821"/>
                    <a:pt x="5747" y="43821"/>
                    <a:pt x="5747" y="43821"/>
                  </a:cubicBezTo>
                  <a:cubicBezTo>
                    <a:pt x="5693" y="43941"/>
                    <a:pt x="5640" y="44062"/>
                    <a:pt x="5586" y="44122"/>
                  </a:cubicBezTo>
                  <a:cubicBezTo>
                    <a:pt x="5425" y="44482"/>
                    <a:pt x="5425" y="44482"/>
                    <a:pt x="5425" y="44482"/>
                  </a:cubicBezTo>
                  <a:cubicBezTo>
                    <a:pt x="5317" y="44662"/>
                    <a:pt x="5210" y="44902"/>
                    <a:pt x="5102" y="45082"/>
                  </a:cubicBezTo>
                  <a:cubicBezTo>
                    <a:pt x="4888" y="45502"/>
                    <a:pt x="4726" y="45862"/>
                    <a:pt x="4565" y="46283"/>
                  </a:cubicBezTo>
                  <a:cubicBezTo>
                    <a:pt x="4565" y="46343"/>
                    <a:pt x="4512" y="46403"/>
                    <a:pt x="4512" y="46463"/>
                  </a:cubicBezTo>
                  <a:cubicBezTo>
                    <a:pt x="4404" y="46703"/>
                    <a:pt x="4297" y="46883"/>
                    <a:pt x="4243" y="47123"/>
                  </a:cubicBezTo>
                  <a:cubicBezTo>
                    <a:pt x="4028" y="47843"/>
                    <a:pt x="4028" y="47843"/>
                    <a:pt x="4028" y="47843"/>
                  </a:cubicBezTo>
                  <a:cubicBezTo>
                    <a:pt x="3921" y="48084"/>
                    <a:pt x="3867" y="48324"/>
                    <a:pt x="3813" y="48564"/>
                  </a:cubicBezTo>
                  <a:cubicBezTo>
                    <a:pt x="3760" y="48804"/>
                    <a:pt x="3706" y="48984"/>
                    <a:pt x="3652" y="49284"/>
                  </a:cubicBezTo>
                  <a:cubicBezTo>
                    <a:pt x="3491" y="50125"/>
                    <a:pt x="3384" y="51025"/>
                    <a:pt x="3384" y="51865"/>
                  </a:cubicBezTo>
                  <a:cubicBezTo>
                    <a:pt x="3384" y="53006"/>
                    <a:pt x="3491" y="54147"/>
                    <a:pt x="3760" y="55227"/>
                  </a:cubicBezTo>
                  <a:cubicBezTo>
                    <a:pt x="3760" y="55347"/>
                    <a:pt x="3813" y="55527"/>
                    <a:pt x="3867" y="55647"/>
                  </a:cubicBezTo>
                  <a:cubicBezTo>
                    <a:pt x="3867" y="55767"/>
                    <a:pt x="3921" y="55827"/>
                    <a:pt x="3921" y="55947"/>
                  </a:cubicBezTo>
                  <a:cubicBezTo>
                    <a:pt x="4136" y="56668"/>
                    <a:pt x="4136" y="56668"/>
                    <a:pt x="4136" y="56668"/>
                  </a:cubicBezTo>
                  <a:cubicBezTo>
                    <a:pt x="4243" y="57028"/>
                    <a:pt x="4243" y="57028"/>
                    <a:pt x="4243" y="57028"/>
                  </a:cubicBezTo>
                  <a:cubicBezTo>
                    <a:pt x="4297" y="57088"/>
                    <a:pt x="4350" y="57208"/>
                    <a:pt x="4404" y="57328"/>
                  </a:cubicBezTo>
                  <a:cubicBezTo>
                    <a:pt x="4619" y="57928"/>
                    <a:pt x="4619" y="57928"/>
                    <a:pt x="4619" y="57928"/>
                  </a:cubicBezTo>
                  <a:cubicBezTo>
                    <a:pt x="4673" y="58049"/>
                    <a:pt x="4673" y="58049"/>
                    <a:pt x="4673" y="58049"/>
                  </a:cubicBezTo>
                  <a:cubicBezTo>
                    <a:pt x="4834" y="58349"/>
                    <a:pt x="4834" y="58349"/>
                    <a:pt x="4834" y="58349"/>
                  </a:cubicBezTo>
                  <a:cubicBezTo>
                    <a:pt x="4888" y="58469"/>
                    <a:pt x="4941" y="58589"/>
                    <a:pt x="4995" y="58709"/>
                  </a:cubicBezTo>
                  <a:cubicBezTo>
                    <a:pt x="5317" y="59309"/>
                    <a:pt x="5317" y="59309"/>
                    <a:pt x="5317" y="59309"/>
                  </a:cubicBezTo>
                  <a:cubicBezTo>
                    <a:pt x="5371" y="59429"/>
                    <a:pt x="5478" y="59609"/>
                    <a:pt x="5532" y="59729"/>
                  </a:cubicBezTo>
                  <a:cubicBezTo>
                    <a:pt x="5586" y="59789"/>
                    <a:pt x="5640" y="59849"/>
                    <a:pt x="5693" y="59969"/>
                  </a:cubicBezTo>
                  <a:cubicBezTo>
                    <a:pt x="6069" y="60570"/>
                    <a:pt x="6069" y="60570"/>
                    <a:pt x="6069" y="60570"/>
                  </a:cubicBezTo>
                  <a:cubicBezTo>
                    <a:pt x="6230" y="60750"/>
                    <a:pt x="6338" y="60990"/>
                    <a:pt x="6499" y="61170"/>
                  </a:cubicBezTo>
                  <a:cubicBezTo>
                    <a:pt x="6821" y="61590"/>
                    <a:pt x="7144" y="62011"/>
                    <a:pt x="7520" y="62371"/>
                  </a:cubicBezTo>
                  <a:cubicBezTo>
                    <a:pt x="7627" y="62551"/>
                    <a:pt x="7735" y="62671"/>
                    <a:pt x="7842" y="62791"/>
                  </a:cubicBezTo>
                  <a:cubicBezTo>
                    <a:pt x="8164" y="63151"/>
                    <a:pt x="8487" y="63511"/>
                    <a:pt x="8809" y="63811"/>
                  </a:cubicBezTo>
                  <a:cubicBezTo>
                    <a:pt x="9185" y="64172"/>
                    <a:pt x="9507" y="64472"/>
                    <a:pt x="9883" y="64772"/>
                  </a:cubicBezTo>
                  <a:cubicBezTo>
                    <a:pt x="9937" y="64832"/>
                    <a:pt x="9991" y="64892"/>
                    <a:pt x="10098" y="64952"/>
                  </a:cubicBezTo>
                  <a:cubicBezTo>
                    <a:pt x="10367" y="65192"/>
                    <a:pt x="10689" y="65432"/>
                    <a:pt x="10957" y="65672"/>
                  </a:cubicBezTo>
                  <a:cubicBezTo>
                    <a:pt x="11333" y="65912"/>
                    <a:pt x="11709" y="66213"/>
                    <a:pt x="12085" y="66453"/>
                  </a:cubicBezTo>
                  <a:cubicBezTo>
                    <a:pt x="12408" y="66693"/>
                    <a:pt x="12784" y="66933"/>
                    <a:pt x="13160" y="67173"/>
                  </a:cubicBezTo>
                  <a:cubicBezTo>
                    <a:pt x="13536" y="67413"/>
                    <a:pt x="13912" y="67653"/>
                    <a:pt x="14288" y="67893"/>
                  </a:cubicBezTo>
                  <a:cubicBezTo>
                    <a:pt x="14395" y="67893"/>
                    <a:pt x="14503" y="67953"/>
                    <a:pt x="14556" y="68014"/>
                  </a:cubicBezTo>
                  <a:cubicBezTo>
                    <a:pt x="14879" y="68194"/>
                    <a:pt x="15147" y="68314"/>
                    <a:pt x="15416" y="68494"/>
                  </a:cubicBezTo>
                  <a:cubicBezTo>
                    <a:pt x="15792" y="68674"/>
                    <a:pt x="16168" y="68914"/>
                    <a:pt x="16544" y="69094"/>
                  </a:cubicBezTo>
                  <a:cubicBezTo>
                    <a:pt x="16974" y="69274"/>
                    <a:pt x="17350" y="69454"/>
                    <a:pt x="17726" y="69634"/>
                  </a:cubicBezTo>
                  <a:cubicBezTo>
                    <a:pt x="18102" y="69814"/>
                    <a:pt x="18478" y="69994"/>
                    <a:pt x="18854" y="70115"/>
                  </a:cubicBezTo>
                  <a:cubicBezTo>
                    <a:pt x="19068" y="70235"/>
                    <a:pt x="19230" y="70295"/>
                    <a:pt x="19391" y="70355"/>
                  </a:cubicBezTo>
                  <a:cubicBezTo>
                    <a:pt x="19606" y="70475"/>
                    <a:pt x="19820" y="70535"/>
                    <a:pt x="20035" y="70595"/>
                  </a:cubicBezTo>
                  <a:cubicBezTo>
                    <a:pt x="20411" y="70775"/>
                    <a:pt x="20787" y="70955"/>
                    <a:pt x="21217" y="71075"/>
                  </a:cubicBezTo>
                  <a:cubicBezTo>
                    <a:pt x="21593" y="71195"/>
                    <a:pt x="21969" y="71375"/>
                    <a:pt x="22399" y="71495"/>
                  </a:cubicBezTo>
                  <a:cubicBezTo>
                    <a:pt x="22775" y="71615"/>
                    <a:pt x="23151" y="71795"/>
                    <a:pt x="23527" y="71915"/>
                  </a:cubicBezTo>
                  <a:cubicBezTo>
                    <a:pt x="23795" y="71975"/>
                    <a:pt x="24064" y="72096"/>
                    <a:pt x="24333" y="72156"/>
                  </a:cubicBezTo>
                  <a:cubicBezTo>
                    <a:pt x="24494" y="72216"/>
                    <a:pt x="24601" y="72276"/>
                    <a:pt x="24709" y="72276"/>
                  </a:cubicBezTo>
                  <a:cubicBezTo>
                    <a:pt x="25138" y="72396"/>
                    <a:pt x="25514" y="72516"/>
                    <a:pt x="25944" y="72636"/>
                  </a:cubicBezTo>
                  <a:cubicBezTo>
                    <a:pt x="26320" y="72756"/>
                    <a:pt x="26696" y="72876"/>
                    <a:pt x="27126" y="72996"/>
                  </a:cubicBezTo>
                  <a:cubicBezTo>
                    <a:pt x="27502" y="73116"/>
                    <a:pt x="27931" y="73236"/>
                    <a:pt x="28307" y="73356"/>
                  </a:cubicBezTo>
                  <a:cubicBezTo>
                    <a:pt x="28683" y="73416"/>
                    <a:pt x="29113" y="73536"/>
                    <a:pt x="29489" y="73656"/>
                  </a:cubicBezTo>
                  <a:cubicBezTo>
                    <a:pt x="29919" y="73716"/>
                    <a:pt x="30295" y="73836"/>
                    <a:pt x="30725" y="73956"/>
                  </a:cubicBezTo>
                  <a:cubicBezTo>
                    <a:pt x="31101" y="74017"/>
                    <a:pt x="31530" y="74137"/>
                    <a:pt x="31906" y="74197"/>
                  </a:cubicBezTo>
                  <a:cubicBezTo>
                    <a:pt x="32336" y="74317"/>
                    <a:pt x="32712" y="74377"/>
                    <a:pt x="33142" y="74497"/>
                  </a:cubicBezTo>
                  <a:cubicBezTo>
                    <a:pt x="33518" y="74557"/>
                    <a:pt x="33948" y="74677"/>
                    <a:pt x="34324" y="74737"/>
                  </a:cubicBezTo>
                  <a:cubicBezTo>
                    <a:pt x="34377" y="74737"/>
                    <a:pt x="34431" y="74797"/>
                    <a:pt x="34485" y="74797"/>
                  </a:cubicBezTo>
                  <a:cubicBezTo>
                    <a:pt x="34807" y="74857"/>
                    <a:pt x="35183" y="74917"/>
                    <a:pt x="35559" y="74977"/>
                  </a:cubicBezTo>
                  <a:cubicBezTo>
                    <a:pt x="35935" y="75037"/>
                    <a:pt x="36365" y="75157"/>
                    <a:pt x="36741" y="75217"/>
                  </a:cubicBezTo>
                  <a:cubicBezTo>
                    <a:pt x="37170" y="75277"/>
                    <a:pt x="37547" y="75397"/>
                    <a:pt x="37976" y="75457"/>
                  </a:cubicBezTo>
                  <a:cubicBezTo>
                    <a:pt x="38352" y="75517"/>
                    <a:pt x="38782" y="75577"/>
                    <a:pt x="39212" y="75637"/>
                  </a:cubicBezTo>
                  <a:cubicBezTo>
                    <a:pt x="39588" y="75757"/>
                    <a:pt x="40017" y="75817"/>
                    <a:pt x="40393" y="75877"/>
                  </a:cubicBezTo>
                  <a:cubicBezTo>
                    <a:pt x="40823" y="75937"/>
                    <a:pt x="41199" y="75997"/>
                    <a:pt x="41629" y="76058"/>
                  </a:cubicBezTo>
                  <a:cubicBezTo>
                    <a:pt x="42059" y="76118"/>
                    <a:pt x="42435" y="76178"/>
                    <a:pt x="42864" y="76238"/>
                  </a:cubicBezTo>
                  <a:cubicBezTo>
                    <a:pt x="43240" y="76298"/>
                    <a:pt x="43670" y="76358"/>
                    <a:pt x="44100" y="76418"/>
                  </a:cubicBezTo>
                  <a:cubicBezTo>
                    <a:pt x="44261" y="76478"/>
                    <a:pt x="44476" y="76478"/>
                    <a:pt x="44637" y="76538"/>
                  </a:cubicBezTo>
                  <a:cubicBezTo>
                    <a:pt x="44852" y="76538"/>
                    <a:pt x="45067" y="76598"/>
                    <a:pt x="45282" y="76598"/>
                  </a:cubicBezTo>
                  <a:cubicBezTo>
                    <a:pt x="45711" y="76658"/>
                    <a:pt x="46141" y="76718"/>
                    <a:pt x="46517" y="76778"/>
                  </a:cubicBezTo>
                  <a:cubicBezTo>
                    <a:pt x="46947" y="76838"/>
                    <a:pt x="47376" y="76898"/>
                    <a:pt x="47752" y="76898"/>
                  </a:cubicBezTo>
                  <a:cubicBezTo>
                    <a:pt x="48182" y="76958"/>
                    <a:pt x="48612" y="77018"/>
                    <a:pt x="48988" y="77078"/>
                  </a:cubicBezTo>
                  <a:cubicBezTo>
                    <a:pt x="49418" y="77138"/>
                    <a:pt x="49847" y="77138"/>
                    <a:pt x="50223" y="77198"/>
                  </a:cubicBezTo>
                  <a:cubicBezTo>
                    <a:pt x="50653" y="77258"/>
                    <a:pt x="51083" y="77258"/>
                    <a:pt x="51459" y="77318"/>
                  </a:cubicBezTo>
                  <a:cubicBezTo>
                    <a:pt x="51888" y="77378"/>
                    <a:pt x="52318" y="77438"/>
                    <a:pt x="52694" y="77438"/>
                  </a:cubicBezTo>
                  <a:cubicBezTo>
                    <a:pt x="53124" y="77498"/>
                    <a:pt x="53554" y="77498"/>
                    <a:pt x="53930" y="77558"/>
                  </a:cubicBezTo>
                  <a:cubicBezTo>
                    <a:pt x="54252" y="77558"/>
                    <a:pt x="54521" y="77618"/>
                    <a:pt x="54789" y="77618"/>
                  </a:cubicBezTo>
                  <a:cubicBezTo>
                    <a:pt x="54950" y="77618"/>
                    <a:pt x="55058" y="77678"/>
                    <a:pt x="55165" y="77678"/>
                  </a:cubicBezTo>
                  <a:cubicBezTo>
                    <a:pt x="55595" y="77678"/>
                    <a:pt x="56025" y="77738"/>
                    <a:pt x="56454" y="77738"/>
                  </a:cubicBezTo>
                  <a:cubicBezTo>
                    <a:pt x="56830" y="77798"/>
                    <a:pt x="57260" y="77798"/>
                    <a:pt x="57690" y="77858"/>
                  </a:cubicBezTo>
                  <a:cubicBezTo>
                    <a:pt x="58119" y="77858"/>
                    <a:pt x="58495" y="77918"/>
                    <a:pt x="58925" y="77918"/>
                  </a:cubicBezTo>
                  <a:cubicBezTo>
                    <a:pt x="59355" y="77978"/>
                    <a:pt x="59731" y="77978"/>
                    <a:pt x="60161" y="78039"/>
                  </a:cubicBezTo>
                  <a:cubicBezTo>
                    <a:pt x="60590" y="78039"/>
                    <a:pt x="61020" y="78099"/>
                    <a:pt x="61396" y="78099"/>
                  </a:cubicBezTo>
                  <a:cubicBezTo>
                    <a:pt x="61826" y="78099"/>
                    <a:pt x="62256" y="78159"/>
                    <a:pt x="62685" y="78159"/>
                  </a:cubicBezTo>
                  <a:cubicBezTo>
                    <a:pt x="63061" y="78219"/>
                    <a:pt x="63491" y="78219"/>
                    <a:pt x="63921" y="78219"/>
                  </a:cubicBezTo>
                  <a:cubicBezTo>
                    <a:pt x="64350" y="78279"/>
                    <a:pt x="64726" y="78279"/>
                    <a:pt x="65156" y="78339"/>
                  </a:cubicBezTo>
                  <a:cubicBezTo>
                    <a:pt x="65586" y="78339"/>
                    <a:pt x="66016" y="78339"/>
                    <a:pt x="66392" y="78399"/>
                  </a:cubicBezTo>
                  <a:cubicBezTo>
                    <a:pt x="66821" y="78399"/>
                    <a:pt x="67251" y="78459"/>
                    <a:pt x="67681" y="78459"/>
                  </a:cubicBezTo>
                  <a:cubicBezTo>
                    <a:pt x="68057" y="78459"/>
                    <a:pt x="68487" y="78519"/>
                    <a:pt x="68916" y="78519"/>
                  </a:cubicBezTo>
                  <a:cubicBezTo>
                    <a:pt x="69346" y="78579"/>
                    <a:pt x="69722" y="78579"/>
                    <a:pt x="70152" y="78639"/>
                  </a:cubicBezTo>
                  <a:cubicBezTo>
                    <a:pt x="70581" y="78639"/>
                    <a:pt x="71011" y="78639"/>
                    <a:pt x="71387" y="78699"/>
                  </a:cubicBezTo>
                  <a:cubicBezTo>
                    <a:pt x="71817" y="78699"/>
                    <a:pt x="72247" y="78759"/>
                    <a:pt x="72676" y="78759"/>
                  </a:cubicBezTo>
                  <a:cubicBezTo>
                    <a:pt x="73052" y="78819"/>
                    <a:pt x="73482" y="78819"/>
                    <a:pt x="73912" y="78819"/>
                  </a:cubicBezTo>
                  <a:cubicBezTo>
                    <a:pt x="74180" y="78879"/>
                    <a:pt x="74449" y="78879"/>
                    <a:pt x="74717" y="78879"/>
                  </a:cubicBezTo>
                  <a:cubicBezTo>
                    <a:pt x="74879" y="78939"/>
                    <a:pt x="74986" y="78939"/>
                    <a:pt x="75147" y="78939"/>
                  </a:cubicBezTo>
                  <a:cubicBezTo>
                    <a:pt x="75577" y="78939"/>
                    <a:pt x="75953" y="78999"/>
                    <a:pt x="76383" y="78999"/>
                  </a:cubicBezTo>
                  <a:cubicBezTo>
                    <a:pt x="76812" y="79059"/>
                    <a:pt x="77188" y="79119"/>
                    <a:pt x="77618" y="79119"/>
                  </a:cubicBezTo>
                  <a:cubicBezTo>
                    <a:pt x="78048" y="79179"/>
                    <a:pt x="78478" y="79179"/>
                    <a:pt x="78854" y="79239"/>
                  </a:cubicBezTo>
                  <a:cubicBezTo>
                    <a:pt x="79283" y="79239"/>
                    <a:pt x="79713" y="79299"/>
                    <a:pt x="80089" y="79359"/>
                  </a:cubicBezTo>
                  <a:cubicBezTo>
                    <a:pt x="80519" y="79359"/>
                    <a:pt x="80948" y="79419"/>
                    <a:pt x="81324" y="79479"/>
                  </a:cubicBezTo>
                  <a:cubicBezTo>
                    <a:pt x="81754" y="79479"/>
                    <a:pt x="82184" y="79539"/>
                    <a:pt x="82614" y="79599"/>
                  </a:cubicBezTo>
                  <a:cubicBezTo>
                    <a:pt x="82990" y="79599"/>
                    <a:pt x="83419" y="79659"/>
                    <a:pt x="83849" y="79719"/>
                  </a:cubicBezTo>
                  <a:cubicBezTo>
                    <a:pt x="84010" y="79719"/>
                    <a:pt x="84225" y="79779"/>
                    <a:pt x="84440" y="79779"/>
                  </a:cubicBezTo>
                  <a:cubicBezTo>
                    <a:pt x="84655" y="79779"/>
                    <a:pt x="84870" y="79839"/>
                    <a:pt x="85031" y="79839"/>
                  </a:cubicBezTo>
                  <a:cubicBezTo>
                    <a:pt x="85461" y="79899"/>
                    <a:pt x="85890" y="79959"/>
                    <a:pt x="86266" y="80020"/>
                  </a:cubicBezTo>
                  <a:cubicBezTo>
                    <a:pt x="86696" y="80080"/>
                    <a:pt x="87126" y="80140"/>
                    <a:pt x="87502" y="80200"/>
                  </a:cubicBezTo>
                  <a:cubicBezTo>
                    <a:pt x="87931" y="80260"/>
                    <a:pt x="88307" y="80320"/>
                    <a:pt x="88737" y="80380"/>
                  </a:cubicBezTo>
                  <a:cubicBezTo>
                    <a:pt x="88898" y="80380"/>
                    <a:pt x="89059" y="80380"/>
                    <a:pt x="89167" y="80440"/>
                  </a:cubicBezTo>
                  <a:cubicBezTo>
                    <a:pt x="89435" y="80500"/>
                    <a:pt x="89704" y="80500"/>
                    <a:pt x="89973" y="80560"/>
                  </a:cubicBezTo>
                  <a:cubicBezTo>
                    <a:pt x="90349" y="80620"/>
                    <a:pt x="90778" y="80680"/>
                    <a:pt x="91154" y="80800"/>
                  </a:cubicBezTo>
                  <a:cubicBezTo>
                    <a:pt x="91584" y="80860"/>
                    <a:pt x="92014" y="80920"/>
                    <a:pt x="92390" y="81040"/>
                  </a:cubicBezTo>
                  <a:cubicBezTo>
                    <a:pt x="92820" y="81100"/>
                    <a:pt x="93196" y="81220"/>
                    <a:pt x="93572" y="81280"/>
                  </a:cubicBezTo>
                  <a:cubicBezTo>
                    <a:pt x="93679" y="81340"/>
                    <a:pt x="93786" y="81340"/>
                    <a:pt x="93840" y="81340"/>
                  </a:cubicBezTo>
                  <a:cubicBezTo>
                    <a:pt x="94162" y="81400"/>
                    <a:pt x="94485" y="81520"/>
                    <a:pt x="94807" y="81580"/>
                  </a:cubicBezTo>
                  <a:cubicBezTo>
                    <a:pt x="95183" y="81700"/>
                    <a:pt x="95613" y="81820"/>
                    <a:pt x="95989" y="81880"/>
                  </a:cubicBezTo>
                  <a:cubicBezTo>
                    <a:pt x="96418" y="82001"/>
                    <a:pt x="96794" y="82121"/>
                    <a:pt x="97170" y="82241"/>
                  </a:cubicBezTo>
                  <a:cubicBezTo>
                    <a:pt x="97600" y="82361"/>
                    <a:pt x="97976" y="82481"/>
                    <a:pt x="98352" y="82661"/>
                  </a:cubicBezTo>
                  <a:cubicBezTo>
                    <a:pt x="98782" y="82781"/>
                    <a:pt x="99158" y="82901"/>
                    <a:pt x="99534" y="83081"/>
                  </a:cubicBezTo>
                  <a:cubicBezTo>
                    <a:pt x="99910" y="83201"/>
                    <a:pt x="100340" y="83381"/>
                    <a:pt x="100716" y="83501"/>
                  </a:cubicBezTo>
                  <a:cubicBezTo>
                    <a:pt x="101092" y="83681"/>
                    <a:pt x="101468" y="83861"/>
                    <a:pt x="101844" y="84042"/>
                  </a:cubicBezTo>
                  <a:cubicBezTo>
                    <a:pt x="102166" y="84162"/>
                    <a:pt x="102435" y="84282"/>
                    <a:pt x="102703" y="84402"/>
                  </a:cubicBezTo>
                  <a:cubicBezTo>
                    <a:pt x="102811" y="84462"/>
                    <a:pt x="102918" y="84522"/>
                    <a:pt x="103025" y="84582"/>
                  </a:cubicBezTo>
                  <a:cubicBezTo>
                    <a:pt x="103240" y="84702"/>
                    <a:pt x="103509" y="84822"/>
                    <a:pt x="103724" y="84942"/>
                  </a:cubicBezTo>
                  <a:cubicBezTo>
                    <a:pt x="104153" y="85182"/>
                    <a:pt x="104153" y="85182"/>
                    <a:pt x="104153" y="85182"/>
                  </a:cubicBezTo>
                  <a:cubicBezTo>
                    <a:pt x="104207" y="85242"/>
                    <a:pt x="104207" y="85242"/>
                    <a:pt x="104207" y="85242"/>
                  </a:cubicBezTo>
                  <a:cubicBezTo>
                    <a:pt x="104744" y="85542"/>
                    <a:pt x="104744" y="85542"/>
                    <a:pt x="104744" y="85542"/>
                  </a:cubicBezTo>
                  <a:cubicBezTo>
                    <a:pt x="104959" y="85722"/>
                    <a:pt x="104959" y="85722"/>
                    <a:pt x="104959" y="85722"/>
                  </a:cubicBezTo>
                  <a:cubicBezTo>
                    <a:pt x="105120" y="85782"/>
                    <a:pt x="105120" y="85782"/>
                    <a:pt x="105120" y="85782"/>
                  </a:cubicBezTo>
                  <a:cubicBezTo>
                    <a:pt x="105228" y="85842"/>
                    <a:pt x="105228" y="85842"/>
                    <a:pt x="105228" y="85842"/>
                  </a:cubicBezTo>
                  <a:cubicBezTo>
                    <a:pt x="105282" y="85902"/>
                    <a:pt x="105282" y="85902"/>
                    <a:pt x="105282" y="85902"/>
                  </a:cubicBezTo>
                  <a:cubicBezTo>
                    <a:pt x="105711" y="86203"/>
                    <a:pt x="105711" y="86203"/>
                    <a:pt x="105711" y="86203"/>
                  </a:cubicBezTo>
                  <a:cubicBezTo>
                    <a:pt x="105926" y="86323"/>
                    <a:pt x="106141" y="86443"/>
                    <a:pt x="106356" y="86623"/>
                  </a:cubicBezTo>
                  <a:cubicBezTo>
                    <a:pt x="106463" y="86683"/>
                    <a:pt x="106571" y="86743"/>
                    <a:pt x="106678" y="86803"/>
                  </a:cubicBezTo>
                  <a:cubicBezTo>
                    <a:pt x="106947" y="86983"/>
                    <a:pt x="106947" y="86983"/>
                    <a:pt x="106947" y="86983"/>
                  </a:cubicBezTo>
                  <a:cubicBezTo>
                    <a:pt x="107162" y="87163"/>
                    <a:pt x="107162" y="87163"/>
                    <a:pt x="107162" y="87163"/>
                  </a:cubicBezTo>
                  <a:cubicBezTo>
                    <a:pt x="107484" y="87403"/>
                    <a:pt x="107484" y="87403"/>
                    <a:pt x="107484" y="87403"/>
                  </a:cubicBezTo>
                  <a:cubicBezTo>
                    <a:pt x="107645" y="87523"/>
                    <a:pt x="107645" y="87523"/>
                    <a:pt x="107645" y="87523"/>
                  </a:cubicBezTo>
                  <a:cubicBezTo>
                    <a:pt x="107967" y="87763"/>
                    <a:pt x="108236" y="87943"/>
                    <a:pt x="108558" y="88184"/>
                  </a:cubicBezTo>
                  <a:cubicBezTo>
                    <a:pt x="108558" y="88184"/>
                    <a:pt x="108558" y="88184"/>
                    <a:pt x="108558" y="88184"/>
                  </a:cubicBezTo>
                  <a:cubicBezTo>
                    <a:pt x="108880" y="88424"/>
                    <a:pt x="109203" y="88664"/>
                    <a:pt x="109471" y="88964"/>
                  </a:cubicBezTo>
                  <a:cubicBezTo>
                    <a:pt x="109525" y="88964"/>
                    <a:pt x="109579" y="89024"/>
                    <a:pt x="109632" y="89084"/>
                  </a:cubicBezTo>
                  <a:cubicBezTo>
                    <a:pt x="109901" y="89264"/>
                    <a:pt x="110116" y="89444"/>
                    <a:pt x="110384" y="89684"/>
                  </a:cubicBezTo>
                  <a:cubicBezTo>
                    <a:pt x="110492" y="89804"/>
                    <a:pt x="110599" y="89924"/>
                    <a:pt x="110707" y="89984"/>
                  </a:cubicBezTo>
                  <a:cubicBezTo>
                    <a:pt x="110868" y="90165"/>
                    <a:pt x="111029" y="90345"/>
                    <a:pt x="111244" y="90465"/>
                  </a:cubicBezTo>
                  <a:cubicBezTo>
                    <a:pt x="111351" y="90585"/>
                    <a:pt x="111512" y="90765"/>
                    <a:pt x="111620" y="90885"/>
                  </a:cubicBezTo>
                  <a:cubicBezTo>
                    <a:pt x="111781" y="91005"/>
                    <a:pt x="111781" y="91005"/>
                    <a:pt x="111781" y="91005"/>
                  </a:cubicBezTo>
                  <a:cubicBezTo>
                    <a:pt x="112050" y="91305"/>
                    <a:pt x="112050" y="91305"/>
                    <a:pt x="112050" y="91305"/>
                  </a:cubicBezTo>
                  <a:cubicBezTo>
                    <a:pt x="112264" y="91545"/>
                    <a:pt x="112533" y="91785"/>
                    <a:pt x="112748" y="92026"/>
                  </a:cubicBezTo>
                  <a:cubicBezTo>
                    <a:pt x="112963" y="92266"/>
                    <a:pt x="113178" y="92566"/>
                    <a:pt x="113393" y="92806"/>
                  </a:cubicBezTo>
                  <a:cubicBezTo>
                    <a:pt x="113661" y="93106"/>
                    <a:pt x="113661" y="93106"/>
                    <a:pt x="113661" y="93106"/>
                  </a:cubicBezTo>
                  <a:cubicBezTo>
                    <a:pt x="113769" y="93226"/>
                    <a:pt x="113769" y="93226"/>
                    <a:pt x="113769" y="93226"/>
                  </a:cubicBezTo>
                  <a:cubicBezTo>
                    <a:pt x="113876" y="93406"/>
                    <a:pt x="113983" y="93526"/>
                    <a:pt x="114091" y="93706"/>
                  </a:cubicBezTo>
                  <a:cubicBezTo>
                    <a:pt x="114306" y="93946"/>
                    <a:pt x="114467" y="94187"/>
                    <a:pt x="114682" y="94427"/>
                  </a:cubicBezTo>
                  <a:cubicBezTo>
                    <a:pt x="114682" y="94487"/>
                    <a:pt x="114735" y="94547"/>
                    <a:pt x="114789" y="94667"/>
                  </a:cubicBezTo>
                  <a:cubicBezTo>
                    <a:pt x="115004" y="94967"/>
                    <a:pt x="115219" y="95267"/>
                    <a:pt x="115434" y="95627"/>
                  </a:cubicBezTo>
                  <a:cubicBezTo>
                    <a:pt x="115595" y="95927"/>
                    <a:pt x="115595" y="95927"/>
                    <a:pt x="115595" y="95927"/>
                  </a:cubicBezTo>
                  <a:cubicBezTo>
                    <a:pt x="115756" y="96108"/>
                    <a:pt x="115756" y="96108"/>
                    <a:pt x="115756" y="96108"/>
                  </a:cubicBezTo>
                  <a:cubicBezTo>
                    <a:pt x="115810" y="96288"/>
                    <a:pt x="115917" y="96468"/>
                    <a:pt x="116025" y="96648"/>
                  </a:cubicBezTo>
                  <a:cubicBezTo>
                    <a:pt x="116186" y="96948"/>
                    <a:pt x="116347" y="97248"/>
                    <a:pt x="116508" y="97608"/>
                  </a:cubicBezTo>
                  <a:cubicBezTo>
                    <a:pt x="116562" y="97608"/>
                    <a:pt x="116562" y="97608"/>
                    <a:pt x="116562" y="97668"/>
                  </a:cubicBezTo>
                  <a:cubicBezTo>
                    <a:pt x="116723" y="98029"/>
                    <a:pt x="116884" y="98389"/>
                    <a:pt x="117045" y="98689"/>
                  </a:cubicBezTo>
                  <a:cubicBezTo>
                    <a:pt x="117153" y="98989"/>
                    <a:pt x="117260" y="99289"/>
                    <a:pt x="117367" y="99529"/>
                  </a:cubicBezTo>
                  <a:cubicBezTo>
                    <a:pt x="117421" y="99649"/>
                    <a:pt x="117421" y="99709"/>
                    <a:pt x="117475" y="99769"/>
                  </a:cubicBezTo>
                  <a:cubicBezTo>
                    <a:pt x="117582" y="100190"/>
                    <a:pt x="117743" y="100550"/>
                    <a:pt x="117851" y="100910"/>
                  </a:cubicBezTo>
                  <a:cubicBezTo>
                    <a:pt x="117958" y="101210"/>
                    <a:pt x="118066" y="101570"/>
                    <a:pt x="118119" y="101930"/>
                  </a:cubicBezTo>
                  <a:cubicBezTo>
                    <a:pt x="118173" y="101930"/>
                    <a:pt x="118173" y="101990"/>
                    <a:pt x="118173" y="101990"/>
                  </a:cubicBezTo>
                  <a:cubicBezTo>
                    <a:pt x="118281" y="102411"/>
                    <a:pt x="118334" y="102771"/>
                    <a:pt x="118442" y="103131"/>
                  </a:cubicBezTo>
                  <a:cubicBezTo>
                    <a:pt x="118442" y="103371"/>
                    <a:pt x="118495" y="103551"/>
                    <a:pt x="118549" y="103731"/>
                  </a:cubicBezTo>
                  <a:cubicBezTo>
                    <a:pt x="118603" y="104272"/>
                    <a:pt x="118603" y="104272"/>
                    <a:pt x="118603" y="104272"/>
                  </a:cubicBezTo>
                  <a:cubicBezTo>
                    <a:pt x="118710" y="104872"/>
                    <a:pt x="118710" y="104872"/>
                    <a:pt x="118710" y="104872"/>
                  </a:cubicBezTo>
                  <a:cubicBezTo>
                    <a:pt x="118764" y="105052"/>
                    <a:pt x="118764" y="105052"/>
                    <a:pt x="118764" y="105052"/>
                  </a:cubicBezTo>
                  <a:cubicBezTo>
                    <a:pt x="118764" y="105172"/>
                    <a:pt x="118764" y="105172"/>
                    <a:pt x="118764" y="105172"/>
                  </a:cubicBezTo>
                  <a:cubicBezTo>
                    <a:pt x="118764" y="105472"/>
                    <a:pt x="118764" y="105472"/>
                    <a:pt x="118764" y="105472"/>
                  </a:cubicBezTo>
                  <a:cubicBezTo>
                    <a:pt x="118818" y="105832"/>
                    <a:pt x="118818" y="106193"/>
                    <a:pt x="118871" y="106613"/>
                  </a:cubicBezTo>
                  <a:cubicBezTo>
                    <a:pt x="118925" y="106973"/>
                    <a:pt x="118871" y="107393"/>
                    <a:pt x="118925" y="107753"/>
                  </a:cubicBezTo>
                  <a:cubicBezTo>
                    <a:pt x="118925" y="108354"/>
                    <a:pt x="118925" y="108354"/>
                    <a:pt x="118925" y="108354"/>
                  </a:cubicBezTo>
                  <a:cubicBezTo>
                    <a:pt x="118925" y="108894"/>
                    <a:pt x="118925" y="108894"/>
                    <a:pt x="118925" y="108894"/>
                  </a:cubicBezTo>
                  <a:cubicBezTo>
                    <a:pt x="118871" y="109254"/>
                    <a:pt x="118871" y="109674"/>
                    <a:pt x="118871" y="110035"/>
                  </a:cubicBezTo>
                  <a:cubicBezTo>
                    <a:pt x="118818" y="110275"/>
                    <a:pt x="118818" y="110575"/>
                    <a:pt x="118764" y="110815"/>
                  </a:cubicBezTo>
                  <a:cubicBezTo>
                    <a:pt x="118764" y="111295"/>
                    <a:pt x="118710" y="111835"/>
                    <a:pt x="118603" y="112316"/>
                  </a:cubicBezTo>
                  <a:cubicBezTo>
                    <a:pt x="118549" y="112676"/>
                    <a:pt x="118549" y="113036"/>
                    <a:pt x="118442" y="113396"/>
                  </a:cubicBezTo>
                  <a:cubicBezTo>
                    <a:pt x="118388" y="113816"/>
                    <a:pt x="118334" y="114177"/>
                    <a:pt x="118227" y="114537"/>
                  </a:cubicBezTo>
                  <a:cubicBezTo>
                    <a:pt x="118173" y="114897"/>
                    <a:pt x="118066" y="115257"/>
                    <a:pt x="118012" y="115617"/>
                  </a:cubicBezTo>
                  <a:cubicBezTo>
                    <a:pt x="117905" y="115977"/>
                    <a:pt x="117851" y="116338"/>
                    <a:pt x="117743" y="116698"/>
                  </a:cubicBezTo>
                  <a:cubicBezTo>
                    <a:pt x="117636" y="117058"/>
                    <a:pt x="117529" y="117418"/>
                    <a:pt x="117421" y="117778"/>
                  </a:cubicBezTo>
                  <a:cubicBezTo>
                    <a:pt x="117314" y="118319"/>
                    <a:pt x="117314" y="118319"/>
                    <a:pt x="117314" y="118319"/>
                  </a:cubicBezTo>
                  <a:cubicBezTo>
                    <a:pt x="117153" y="118799"/>
                    <a:pt x="117153" y="118799"/>
                    <a:pt x="117153" y="118799"/>
                  </a:cubicBezTo>
                  <a:cubicBezTo>
                    <a:pt x="117099" y="118919"/>
                    <a:pt x="117099" y="118979"/>
                    <a:pt x="117045" y="119099"/>
                  </a:cubicBezTo>
                  <a:cubicBezTo>
                    <a:pt x="116938" y="119339"/>
                    <a:pt x="116884" y="119579"/>
                    <a:pt x="116777" y="119879"/>
                  </a:cubicBezTo>
                  <a:cubicBezTo>
                    <a:pt x="116777" y="119939"/>
                    <a:pt x="116777" y="119939"/>
                    <a:pt x="116723" y="120000"/>
                  </a:cubicBezTo>
                  <a:cubicBezTo>
                    <a:pt x="118012" y="120000"/>
                    <a:pt x="118012" y="120000"/>
                    <a:pt x="118012" y="120000"/>
                  </a:cubicBezTo>
                  <a:cubicBezTo>
                    <a:pt x="118066" y="119819"/>
                    <a:pt x="118119" y="119579"/>
                    <a:pt x="118173" y="119399"/>
                  </a:cubicBezTo>
                  <a:lnTo>
                    <a:pt x="118388" y="1188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968375" y="3740150"/>
              <a:ext cx="146100" cy="47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263" y="109090"/>
                  </a:moveTo>
                  <a:cubicBezTo>
                    <a:pt x="101052" y="107165"/>
                    <a:pt x="94736" y="104598"/>
                    <a:pt x="90526" y="102673"/>
                  </a:cubicBezTo>
                  <a:cubicBezTo>
                    <a:pt x="86315" y="100106"/>
                    <a:pt x="82105" y="98181"/>
                    <a:pt x="77894" y="95614"/>
                  </a:cubicBezTo>
                  <a:cubicBezTo>
                    <a:pt x="77894" y="94973"/>
                    <a:pt x="75789" y="94973"/>
                    <a:pt x="75789" y="94331"/>
                  </a:cubicBezTo>
                  <a:cubicBezTo>
                    <a:pt x="75789" y="94331"/>
                    <a:pt x="75789" y="94331"/>
                    <a:pt x="75789" y="93689"/>
                  </a:cubicBezTo>
                  <a:cubicBezTo>
                    <a:pt x="71578" y="91764"/>
                    <a:pt x="67368" y="89839"/>
                    <a:pt x="65263" y="87272"/>
                  </a:cubicBezTo>
                  <a:cubicBezTo>
                    <a:pt x="61052" y="84705"/>
                    <a:pt x="58947" y="82780"/>
                    <a:pt x="56842" y="80213"/>
                  </a:cubicBezTo>
                  <a:cubicBezTo>
                    <a:pt x="54736" y="78930"/>
                    <a:pt x="54736" y="78288"/>
                    <a:pt x="54736" y="77647"/>
                  </a:cubicBezTo>
                  <a:cubicBezTo>
                    <a:pt x="52631" y="75721"/>
                    <a:pt x="50526" y="74438"/>
                    <a:pt x="48421" y="72513"/>
                  </a:cubicBezTo>
                  <a:cubicBezTo>
                    <a:pt x="48421" y="71229"/>
                    <a:pt x="48421" y="70588"/>
                    <a:pt x="46315" y="69304"/>
                  </a:cubicBezTo>
                  <a:cubicBezTo>
                    <a:pt x="46315" y="68021"/>
                    <a:pt x="44210" y="66737"/>
                    <a:pt x="44210" y="65454"/>
                  </a:cubicBezTo>
                  <a:cubicBezTo>
                    <a:pt x="44210" y="65454"/>
                    <a:pt x="44210" y="64812"/>
                    <a:pt x="44210" y="64812"/>
                  </a:cubicBezTo>
                  <a:cubicBezTo>
                    <a:pt x="40000" y="59679"/>
                    <a:pt x="37894" y="54545"/>
                    <a:pt x="37894" y="50053"/>
                  </a:cubicBezTo>
                  <a:cubicBezTo>
                    <a:pt x="35789" y="44278"/>
                    <a:pt x="35789" y="38502"/>
                    <a:pt x="37894" y="32727"/>
                  </a:cubicBezTo>
                  <a:cubicBezTo>
                    <a:pt x="42105" y="21818"/>
                    <a:pt x="52631" y="10909"/>
                    <a:pt x="69473" y="0"/>
                  </a:cubicBezTo>
                  <a:cubicBezTo>
                    <a:pt x="56842" y="0"/>
                    <a:pt x="56842" y="0"/>
                    <a:pt x="56842" y="0"/>
                  </a:cubicBezTo>
                  <a:cubicBezTo>
                    <a:pt x="52631" y="0"/>
                    <a:pt x="52631" y="0"/>
                    <a:pt x="52631" y="0"/>
                  </a:cubicBezTo>
                  <a:cubicBezTo>
                    <a:pt x="37894" y="0"/>
                    <a:pt x="37894" y="0"/>
                    <a:pt x="37894" y="0"/>
                  </a:cubicBezTo>
                  <a:cubicBezTo>
                    <a:pt x="29473" y="0"/>
                    <a:pt x="29473" y="0"/>
                    <a:pt x="29473" y="0"/>
                  </a:cubicBezTo>
                  <a:cubicBezTo>
                    <a:pt x="16842" y="10267"/>
                    <a:pt x="6315" y="20534"/>
                    <a:pt x="4210" y="31443"/>
                  </a:cubicBezTo>
                  <a:cubicBezTo>
                    <a:pt x="2105" y="36577"/>
                    <a:pt x="0" y="41711"/>
                    <a:pt x="2105" y="46844"/>
                  </a:cubicBezTo>
                  <a:cubicBezTo>
                    <a:pt x="2105" y="51336"/>
                    <a:pt x="4210" y="56470"/>
                    <a:pt x="6315" y="60962"/>
                  </a:cubicBezTo>
                  <a:cubicBezTo>
                    <a:pt x="6315" y="62245"/>
                    <a:pt x="6315" y="62887"/>
                    <a:pt x="6315" y="64171"/>
                  </a:cubicBezTo>
                  <a:cubicBezTo>
                    <a:pt x="8421" y="64812"/>
                    <a:pt x="8421" y="66096"/>
                    <a:pt x="8421" y="66737"/>
                  </a:cubicBezTo>
                  <a:cubicBezTo>
                    <a:pt x="10526" y="69304"/>
                    <a:pt x="12631" y="72513"/>
                    <a:pt x="14736" y="75080"/>
                  </a:cubicBezTo>
                  <a:cubicBezTo>
                    <a:pt x="14736" y="75721"/>
                    <a:pt x="16842" y="75721"/>
                    <a:pt x="16842" y="76363"/>
                  </a:cubicBezTo>
                  <a:cubicBezTo>
                    <a:pt x="18947" y="78930"/>
                    <a:pt x="21052" y="81497"/>
                    <a:pt x="23157" y="83422"/>
                  </a:cubicBezTo>
                  <a:cubicBezTo>
                    <a:pt x="25263" y="84705"/>
                    <a:pt x="25263" y="85989"/>
                    <a:pt x="27368" y="87272"/>
                  </a:cubicBezTo>
                  <a:cubicBezTo>
                    <a:pt x="29473" y="87914"/>
                    <a:pt x="29473" y="89197"/>
                    <a:pt x="31578" y="89839"/>
                  </a:cubicBezTo>
                  <a:cubicBezTo>
                    <a:pt x="33684" y="91764"/>
                    <a:pt x="35789" y="94331"/>
                    <a:pt x="40000" y="96256"/>
                  </a:cubicBezTo>
                  <a:cubicBezTo>
                    <a:pt x="40000" y="96898"/>
                    <a:pt x="42105" y="97540"/>
                    <a:pt x="44210" y="98823"/>
                  </a:cubicBezTo>
                  <a:cubicBezTo>
                    <a:pt x="46315" y="100106"/>
                    <a:pt x="48421" y="102032"/>
                    <a:pt x="52631" y="103957"/>
                  </a:cubicBezTo>
                  <a:cubicBezTo>
                    <a:pt x="56842" y="105882"/>
                    <a:pt x="58947" y="107807"/>
                    <a:pt x="63157" y="109732"/>
                  </a:cubicBezTo>
                  <a:cubicBezTo>
                    <a:pt x="65263" y="109732"/>
                    <a:pt x="65263" y="110374"/>
                    <a:pt x="65263" y="110374"/>
                  </a:cubicBezTo>
                  <a:cubicBezTo>
                    <a:pt x="71578" y="112941"/>
                    <a:pt x="75789" y="114866"/>
                    <a:pt x="80000" y="116791"/>
                  </a:cubicBezTo>
                  <a:cubicBezTo>
                    <a:pt x="82105" y="117433"/>
                    <a:pt x="86315" y="118716"/>
                    <a:pt x="88421" y="120000"/>
                  </a:cubicBezTo>
                  <a:cubicBezTo>
                    <a:pt x="92631" y="119358"/>
                    <a:pt x="94736" y="118716"/>
                    <a:pt x="98947" y="118074"/>
                  </a:cubicBezTo>
                  <a:cubicBezTo>
                    <a:pt x="101052" y="118074"/>
                    <a:pt x="103157" y="117433"/>
                    <a:pt x="105263" y="116791"/>
                  </a:cubicBezTo>
                  <a:cubicBezTo>
                    <a:pt x="109473" y="116149"/>
                    <a:pt x="115789" y="115508"/>
                    <a:pt x="119999" y="114866"/>
                  </a:cubicBezTo>
                  <a:cubicBezTo>
                    <a:pt x="115789" y="113582"/>
                    <a:pt x="113684" y="112299"/>
                    <a:pt x="109473" y="111016"/>
                  </a:cubicBezTo>
                  <a:cubicBezTo>
                    <a:pt x="109473" y="110374"/>
                    <a:pt x="107368" y="109732"/>
                    <a:pt x="105263" y="1090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19187" y="3303587"/>
              <a:ext cx="453900" cy="26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608" y="74716"/>
                  </a:moveTo>
                  <a:cubicBezTo>
                    <a:pt x="51620" y="72452"/>
                    <a:pt x="53631" y="70188"/>
                    <a:pt x="55642" y="67924"/>
                  </a:cubicBezTo>
                  <a:cubicBezTo>
                    <a:pt x="56312" y="67924"/>
                    <a:pt x="56312" y="67924"/>
                    <a:pt x="56983" y="66792"/>
                  </a:cubicBezTo>
                  <a:cubicBezTo>
                    <a:pt x="58994" y="64528"/>
                    <a:pt x="61675" y="62264"/>
                    <a:pt x="63687" y="60000"/>
                  </a:cubicBezTo>
                  <a:cubicBezTo>
                    <a:pt x="66368" y="57735"/>
                    <a:pt x="68379" y="55471"/>
                    <a:pt x="71061" y="53207"/>
                  </a:cubicBezTo>
                  <a:cubicBezTo>
                    <a:pt x="71731" y="52075"/>
                    <a:pt x="72402" y="50943"/>
                    <a:pt x="73743" y="50943"/>
                  </a:cubicBezTo>
                  <a:cubicBezTo>
                    <a:pt x="75083" y="48679"/>
                    <a:pt x="76424" y="47547"/>
                    <a:pt x="77765" y="46415"/>
                  </a:cubicBezTo>
                  <a:cubicBezTo>
                    <a:pt x="80446" y="44150"/>
                    <a:pt x="82458" y="41886"/>
                    <a:pt x="85139" y="39622"/>
                  </a:cubicBezTo>
                  <a:cubicBezTo>
                    <a:pt x="87150" y="38490"/>
                    <a:pt x="89162" y="36226"/>
                    <a:pt x="90502" y="35094"/>
                  </a:cubicBezTo>
                  <a:cubicBezTo>
                    <a:pt x="91173" y="35094"/>
                    <a:pt x="91173" y="33962"/>
                    <a:pt x="91843" y="33962"/>
                  </a:cubicBezTo>
                  <a:cubicBezTo>
                    <a:pt x="93854" y="31698"/>
                    <a:pt x="96536" y="30566"/>
                    <a:pt x="98547" y="28301"/>
                  </a:cubicBezTo>
                  <a:cubicBezTo>
                    <a:pt x="99888" y="27169"/>
                    <a:pt x="101229" y="26037"/>
                    <a:pt x="102569" y="24905"/>
                  </a:cubicBezTo>
                  <a:cubicBezTo>
                    <a:pt x="103910" y="23773"/>
                    <a:pt x="104581" y="23773"/>
                    <a:pt x="105251" y="22641"/>
                  </a:cubicBezTo>
                  <a:cubicBezTo>
                    <a:pt x="106592" y="22641"/>
                    <a:pt x="107262" y="21509"/>
                    <a:pt x="107932" y="20377"/>
                  </a:cubicBezTo>
                  <a:cubicBezTo>
                    <a:pt x="109273" y="19245"/>
                    <a:pt x="110614" y="18113"/>
                    <a:pt x="112625" y="16981"/>
                  </a:cubicBezTo>
                  <a:cubicBezTo>
                    <a:pt x="114636" y="15849"/>
                    <a:pt x="116648" y="13584"/>
                    <a:pt x="119329" y="12452"/>
                  </a:cubicBezTo>
                  <a:cubicBezTo>
                    <a:pt x="119329" y="12452"/>
                    <a:pt x="120000" y="11320"/>
                    <a:pt x="120000" y="11320"/>
                  </a:cubicBezTo>
                  <a:cubicBezTo>
                    <a:pt x="120000" y="11320"/>
                    <a:pt x="119329" y="10188"/>
                    <a:pt x="119329" y="10188"/>
                  </a:cubicBezTo>
                  <a:cubicBezTo>
                    <a:pt x="117988" y="7924"/>
                    <a:pt x="118659" y="9056"/>
                    <a:pt x="115977" y="5660"/>
                  </a:cubicBezTo>
                  <a:cubicBezTo>
                    <a:pt x="115307" y="5660"/>
                    <a:pt x="114636" y="4528"/>
                    <a:pt x="113966" y="4528"/>
                  </a:cubicBezTo>
                  <a:cubicBezTo>
                    <a:pt x="113296" y="3396"/>
                    <a:pt x="111955" y="2264"/>
                    <a:pt x="110614" y="1132"/>
                  </a:cubicBezTo>
                  <a:cubicBezTo>
                    <a:pt x="109944" y="1132"/>
                    <a:pt x="109273" y="1132"/>
                    <a:pt x="108603" y="0"/>
                  </a:cubicBezTo>
                  <a:cubicBezTo>
                    <a:pt x="108603" y="0"/>
                    <a:pt x="107932" y="0"/>
                    <a:pt x="107932" y="0"/>
                  </a:cubicBezTo>
                  <a:cubicBezTo>
                    <a:pt x="105921" y="1132"/>
                    <a:pt x="103910" y="2264"/>
                    <a:pt x="101899" y="3396"/>
                  </a:cubicBezTo>
                  <a:cubicBezTo>
                    <a:pt x="100558" y="4528"/>
                    <a:pt x="99217" y="5660"/>
                    <a:pt x="97877" y="6792"/>
                  </a:cubicBezTo>
                  <a:cubicBezTo>
                    <a:pt x="97206" y="7924"/>
                    <a:pt x="95865" y="9056"/>
                    <a:pt x="95195" y="9056"/>
                  </a:cubicBezTo>
                  <a:cubicBezTo>
                    <a:pt x="95195" y="9056"/>
                    <a:pt x="94525" y="10188"/>
                    <a:pt x="94525" y="10188"/>
                  </a:cubicBezTo>
                  <a:cubicBezTo>
                    <a:pt x="92513" y="11320"/>
                    <a:pt x="90502" y="13584"/>
                    <a:pt x="88491" y="14716"/>
                  </a:cubicBezTo>
                  <a:cubicBezTo>
                    <a:pt x="85810" y="16981"/>
                    <a:pt x="83798" y="19245"/>
                    <a:pt x="81787" y="20377"/>
                  </a:cubicBezTo>
                  <a:cubicBezTo>
                    <a:pt x="79776" y="22641"/>
                    <a:pt x="78435" y="23773"/>
                    <a:pt x="77094" y="24905"/>
                  </a:cubicBezTo>
                  <a:cubicBezTo>
                    <a:pt x="76424" y="26037"/>
                    <a:pt x="75754" y="26037"/>
                    <a:pt x="74413" y="27169"/>
                  </a:cubicBezTo>
                  <a:cubicBezTo>
                    <a:pt x="72402" y="29433"/>
                    <a:pt x="69720" y="31698"/>
                    <a:pt x="67709" y="33962"/>
                  </a:cubicBezTo>
                  <a:cubicBezTo>
                    <a:pt x="65027" y="36226"/>
                    <a:pt x="63016" y="38490"/>
                    <a:pt x="60335" y="40754"/>
                  </a:cubicBezTo>
                  <a:cubicBezTo>
                    <a:pt x="60335" y="40754"/>
                    <a:pt x="59664" y="40754"/>
                    <a:pt x="59664" y="41886"/>
                  </a:cubicBezTo>
                  <a:cubicBezTo>
                    <a:pt x="57653" y="44150"/>
                    <a:pt x="55642" y="45283"/>
                    <a:pt x="53631" y="47547"/>
                  </a:cubicBezTo>
                  <a:cubicBezTo>
                    <a:pt x="50949" y="49811"/>
                    <a:pt x="48938" y="53207"/>
                    <a:pt x="46256" y="55471"/>
                  </a:cubicBezTo>
                  <a:cubicBezTo>
                    <a:pt x="44916" y="57735"/>
                    <a:pt x="42905" y="58867"/>
                    <a:pt x="41564" y="61132"/>
                  </a:cubicBezTo>
                  <a:cubicBezTo>
                    <a:pt x="40893" y="62264"/>
                    <a:pt x="40223" y="62264"/>
                    <a:pt x="39553" y="63396"/>
                  </a:cubicBezTo>
                  <a:cubicBezTo>
                    <a:pt x="36871" y="66792"/>
                    <a:pt x="34189" y="69056"/>
                    <a:pt x="32178" y="72452"/>
                  </a:cubicBezTo>
                  <a:cubicBezTo>
                    <a:pt x="29497" y="75849"/>
                    <a:pt x="26815" y="78113"/>
                    <a:pt x="24804" y="81509"/>
                  </a:cubicBezTo>
                  <a:cubicBezTo>
                    <a:pt x="24804" y="81509"/>
                    <a:pt x="24804" y="81509"/>
                    <a:pt x="24134" y="81509"/>
                  </a:cubicBezTo>
                  <a:cubicBezTo>
                    <a:pt x="24134" y="82641"/>
                    <a:pt x="23463" y="82641"/>
                    <a:pt x="23463" y="83773"/>
                  </a:cubicBezTo>
                  <a:cubicBezTo>
                    <a:pt x="21452" y="86037"/>
                    <a:pt x="18770" y="89433"/>
                    <a:pt x="16759" y="92830"/>
                  </a:cubicBezTo>
                  <a:cubicBezTo>
                    <a:pt x="14748" y="96226"/>
                    <a:pt x="12067" y="99622"/>
                    <a:pt x="9385" y="104150"/>
                  </a:cubicBezTo>
                  <a:cubicBezTo>
                    <a:pt x="7374" y="106415"/>
                    <a:pt x="6033" y="109811"/>
                    <a:pt x="4022" y="112075"/>
                  </a:cubicBezTo>
                  <a:cubicBezTo>
                    <a:pt x="3351" y="114339"/>
                    <a:pt x="2011" y="115471"/>
                    <a:pt x="1340" y="116603"/>
                  </a:cubicBezTo>
                  <a:cubicBezTo>
                    <a:pt x="1340" y="117735"/>
                    <a:pt x="670" y="118867"/>
                    <a:pt x="0" y="118867"/>
                  </a:cubicBezTo>
                  <a:cubicBezTo>
                    <a:pt x="670" y="118867"/>
                    <a:pt x="670" y="118867"/>
                    <a:pt x="1340" y="118867"/>
                  </a:cubicBezTo>
                  <a:cubicBezTo>
                    <a:pt x="2011" y="120000"/>
                    <a:pt x="2681" y="120000"/>
                    <a:pt x="3351" y="120000"/>
                  </a:cubicBezTo>
                  <a:cubicBezTo>
                    <a:pt x="4022" y="120000"/>
                    <a:pt x="4692" y="120000"/>
                    <a:pt x="5363" y="120000"/>
                  </a:cubicBezTo>
                  <a:cubicBezTo>
                    <a:pt x="6033" y="120000"/>
                    <a:pt x="6703" y="118867"/>
                    <a:pt x="7374" y="118867"/>
                  </a:cubicBezTo>
                  <a:cubicBezTo>
                    <a:pt x="9385" y="118867"/>
                    <a:pt x="11396" y="117735"/>
                    <a:pt x="13407" y="116603"/>
                  </a:cubicBezTo>
                  <a:cubicBezTo>
                    <a:pt x="14078" y="116603"/>
                    <a:pt x="14078" y="116603"/>
                    <a:pt x="14748" y="116603"/>
                  </a:cubicBezTo>
                  <a:cubicBezTo>
                    <a:pt x="16089" y="115471"/>
                    <a:pt x="17430" y="115471"/>
                    <a:pt x="18770" y="115471"/>
                  </a:cubicBezTo>
                  <a:cubicBezTo>
                    <a:pt x="18770" y="115471"/>
                    <a:pt x="18770" y="115471"/>
                    <a:pt x="18770" y="115471"/>
                  </a:cubicBezTo>
                  <a:cubicBezTo>
                    <a:pt x="19441" y="114339"/>
                    <a:pt x="19441" y="114339"/>
                    <a:pt x="20111" y="113207"/>
                  </a:cubicBezTo>
                  <a:cubicBezTo>
                    <a:pt x="22793" y="109811"/>
                    <a:pt x="25474" y="106415"/>
                    <a:pt x="27486" y="101886"/>
                  </a:cubicBezTo>
                  <a:cubicBezTo>
                    <a:pt x="28826" y="100754"/>
                    <a:pt x="30167" y="98490"/>
                    <a:pt x="31508" y="97358"/>
                  </a:cubicBezTo>
                  <a:cubicBezTo>
                    <a:pt x="32849" y="95094"/>
                    <a:pt x="34189" y="93962"/>
                    <a:pt x="35530" y="92830"/>
                  </a:cubicBezTo>
                  <a:cubicBezTo>
                    <a:pt x="36201" y="91698"/>
                    <a:pt x="36871" y="90566"/>
                    <a:pt x="37541" y="89433"/>
                  </a:cubicBezTo>
                  <a:cubicBezTo>
                    <a:pt x="39553" y="87169"/>
                    <a:pt x="40893" y="84905"/>
                    <a:pt x="42234" y="83773"/>
                  </a:cubicBezTo>
                  <a:cubicBezTo>
                    <a:pt x="44916" y="80377"/>
                    <a:pt x="47597" y="78113"/>
                    <a:pt x="49608" y="747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38150" y="1652588"/>
              <a:ext cx="257100" cy="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554" y="16000"/>
                  </a:moveTo>
                  <a:cubicBezTo>
                    <a:pt x="104554" y="16000"/>
                    <a:pt x="103366" y="16000"/>
                    <a:pt x="102178" y="16000"/>
                  </a:cubicBezTo>
                  <a:cubicBezTo>
                    <a:pt x="98613" y="16000"/>
                    <a:pt x="95049" y="16000"/>
                    <a:pt x="91485" y="8000"/>
                  </a:cubicBezTo>
                  <a:cubicBezTo>
                    <a:pt x="87920" y="8000"/>
                    <a:pt x="84356" y="8000"/>
                    <a:pt x="80792" y="8000"/>
                  </a:cubicBezTo>
                  <a:cubicBezTo>
                    <a:pt x="80792" y="8000"/>
                    <a:pt x="79603" y="8000"/>
                    <a:pt x="78415" y="8000"/>
                  </a:cubicBezTo>
                  <a:cubicBezTo>
                    <a:pt x="76039" y="8000"/>
                    <a:pt x="73663" y="8000"/>
                    <a:pt x="70099" y="8000"/>
                  </a:cubicBezTo>
                  <a:cubicBezTo>
                    <a:pt x="66534" y="8000"/>
                    <a:pt x="62970" y="8000"/>
                    <a:pt x="59405" y="8000"/>
                  </a:cubicBezTo>
                  <a:cubicBezTo>
                    <a:pt x="57029" y="8000"/>
                    <a:pt x="54653" y="8000"/>
                    <a:pt x="51089" y="8000"/>
                  </a:cubicBezTo>
                  <a:cubicBezTo>
                    <a:pt x="51089" y="8000"/>
                    <a:pt x="49900" y="8000"/>
                    <a:pt x="48712" y="8000"/>
                  </a:cubicBezTo>
                  <a:cubicBezTo>
                    <a:pt x="45148" y="0"/>
                    <a:pt x="41584" y="0"/>
                    <a:pt x="38019" y="0"/>
                  </a:cubicBezTo>
                  <a:cubicBezTo>
                    <a:pt x="38019" y="0"/>
                    <a:pt x="36831" y="0"/>
                    <a:pt x="36831" y="0"/>
                  </a:cubicBezTo>
                  <a:cubicBezTo>
                    <a:pt x="33267" y="0"/>
                    <a:pt x="30891" y="0"/>
                    <a:pt x="27326" y="0"/>
                  </a:cubicBezTo>
                  <a:cubicBezTo>
                    <a:pt x="27326" y="0"/>
                    <a:pt x="26138" y="0"/>
                    <a:pt x="24950" y="0"/>
                  </a:cubicBezTo>
                  <a:cubicBezTo>
                    <a:pt x="22574" y="0"/>
                    <a:pt x="20198" y="0"/>
                    <a:pt x="16633" y="0"/>
                  </a:cubicBezTo>
                  <a:cubicBezTo>
                    <a:pt x="13069" y="0"/>
                    <a:pt x="9504" y="0"/>
                    <a:pt x="5940" y="0"/>
                  </a:cubicBezTo>
                  <a:cubicBezTo>
                    <a:pt x="5940" y="0"/>
                    <a:pt x="4752" y="0"/>
                    <a:pt x="3564" y="0"/>
                  </a:cubicBezTo>
                  <a:cubicBezTo>
                    <a:pt x="2376" y="32000"/>
                    <a:pt x="1188" y="64000"/>
                    <a:pt x="0" y="96000"/>
                  </a:cubicBezTo>
                  <a:cubicBezTo>
                    <a:pt x="1188" y="96000"/>
                    <a:pt x="2376" y="96000"/>
                    <a:pt x="3564" y="96000"/>
                  </a:cubicBezTo>
                  <a:cubicBezTo>
                    <a:pt x="7128" y="96000"/>
                    <a:pt x="10693" y="96000"/>
                    <a:pt x="14257" y="96000"/>
                  </a:cubicBezTo>
                  <a:cubicBezTo>
                    <a:pt x="16633" y="96000"/>
                    <a:pt x="19009" y="96000"/>
                    <a:pt x="21386" y="96000"/>
                  </a:cubicBezTo>
                  <a:cubicBezTo>
                    <a:pt x="22574" y="96000"/>
                    <a:pt x="23762" y="96000"/>
                    <a:pt x="24950" y="96000"/>
                  </a:cubicBezTo>
                  <a:cubicBezTo>
                    <a:pt x="28514" y="96000"/>
                    <a:pt x="30891" y="96000"/>
                    <a:pt x="35643" y="96000"/>
                  </a:cubicBezTo>
                  <a:cubicBezTo>
                    <a:pt x="35643" y="96000"/>
                    <a:pt x="35643" y="96000"/>
                    <a:pt x="36831" y="104000"/>
                  </a:cubicBezTo>
                  <a:cubicBezTo>
                    <a:pt x="39207" y="104000"/>
                    <a:pt x="42772" y="104000"/>
                    <a:pt x="45148" y="104000"/>
                  </a:cubicBezTo>
                  <a:cubicBezTo>
                    <a:pt x="46336" y="104000"/>
                    <a:pt x="47524" y="104000"/>
                    <a:pt x="48712" y="104000"/>
                  </a:cubicBezTo>
                  <a:cubicBezTo>
                    <a:pt x="51089" y="104000"/>
                    <a:pt x="53465" y="104000"/>
                    <a:pt x="55841" y="104000"/>
                  </a:cubicBezTo>
                  <a:cubicBezTo>
                    <a:pt x="59405" y="104000"/>
                    <a:pt x="62970" y="104000"/>
                    <a:pt x="66534" y="104000"/>
                  </a:cubicBezTo>
                  <a:cubicBezTo>
                    <a:pt x="70099" y="104000"/>
                    <a:pt x="72475" y="104000"/>
                    <a:pt x="74851" y="104000"/>
                  </a:cubicBezTo>
                  <a:cubicBezTo>
                    <a:pt x="76039" y="104000"/>
                    <a:pt x="77227" y="104000"/>
                    <a:pt x="77227" y="112000"/>
                  </a:cubicBezTo>
                  <a:cubicBezTo>
                    <a:pt x="80792" y="112000"/>
                    <a:pt x="84356" y="112000"/>
                    <a:pt x="87920" y="112000"/>
                  </a:cubicBezTo>
                  <a:cubicBezTo>
                    <a:pt x="91485" y="112000"/>
                    <a:pt x="95049" y="112000"/>
                    <a:pt x="98613" y="112000"/>
                  </a:cubicBezTo>
                  <a:cubicBezTo>
                    <a:pt x="99801" y="112000"/>
                    <a:pt x="100990" y="112000"/>
                    <a:pt x="102178" y="112000"/>
                  </a:cubicBezTo>
                  <a:cubicBezTo>
                    <a:pt x="104554" y="112000"/>
                    <a:pt x="106930" y="112000"/>
                    <a:pt x="109306" y="112000"/>
                  </a:cubicBezTo>
                  <a:cubicBezTo>
                    <a:pt x="112871" y="112000"/>
                    <a:pt x="116435" y="120000"/>
                    <a:pt x="118811" y="120000"/>
                  </a:cubicBezTo>
                  <a:cubicBezTo>
                    <a:pt x="118811" y="80000"/>
                    <a:pt x="120000" y="48000"/>
                    <a:pt x="120000" y="16000"/>
                  </a:cubicBezTo>
                  <a:cubicBezTo>
                    <a:pt x="117623" y="16000"/>
                    <a:pt x="115247" y="16000"/>
                    <a:pt x="112871" y="16000"/>
                  </a:cubicBezTo>
                  <a:cubicBezTo>
                    <a:pt x="110495" y="16000"/>
                    <a:pt x="108118" y="16000"/>
                    <a:pt x="104554" y="1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809625" y="1663700"/>
              <a:ext cx="281100" cy="5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189" y="36000"/>
                  </a:moveTo>
                  <a:cubicBezTo>
                    <a:pt x="108108" y="36000"/>
                    <a:pt x="108108" y="36000"/>
                    <a:pt x="107027" y="36000"/>
                  </a:cubicBezTo>
                  <a:cubicBezTo>
                    <a:pt x="104864" y="36000"/>
                    <a:pt x="101621" y="36000"/>
                    <a:pt x="99459" y="36000"/>
                  </a:cubicBezTo>
                  <a:cubicBezTo>
                    <a:pt x="96216" y="36000"/>
                    <a:pt x="92972" y="30000"/>
                    <a:pt x="89729" y="30000"/>
                  </a:cubicBezTo>
                  <a:cubicBezTo>
                    <a:pt x="87567" y="30000"/>
                    <a:pt x="85405" y="30000"/>
                    <a:pt x="83243" y="30000"/>
                  </a:cubicBezTo>
                  <a:cubicBezTo>
                    <a:pt x="82162" y="30000"/>
                    <a:pt x="81081" y="30000"/>
                    <a:pt x="80000" y="30000"/>
                  </a:cubicBezTo>
                  <a:cubicBezTo>
                    <a:pt x="76756" y="30000"/>
                    <a:pt x="73513" y="24000"/>
                    <a:pt x="70270" y="24000"/>
                  </a:cubicBezTo>
                  <a:cubicBezTo>
                    <a:pt x="67027" y="24000"/>
                    <a:pt x="63783" y="24000"/>
                    <a:pt x="60540" y="24000"/>
                  </a:cubicBezTo>
                  <a:cubicBezTo>
                    <a:pt x="60540" y="24000"/>
                    <a:pt x="59459" y="24000"/>
                    <a:pt x="58378" y="18000"/>
                  </a:cubicBezTo>
                  <a:cubicBezTo>
                    <a:pt x="56216" y="18000"/>
                    <a:pt x="54054" y="18000"/>
                    <a:pt x="50810" y="18000"/>
                  </a:cubicBezTo>
                  <a:cubicBezTo>
                    <a:pt x="47567" y="18000"/>
                    <a:pt x="45405" y="18000"/>
                    <a:pt x="42162" y="12000"/>
                  </a:cubicBezTo>
                  <a:cubicBezTo>
                    <a:pt x="38918" y="12000"/>
                    <a:pt x="36756" y="12000"/>
                    <a:pt x="34594" y="12000"/>
                  </a:cubicBezTo>
                  <a:cubicBezTo>
                    <a:pt x="33513" y="12000"/>
                    <a:pt x="32432" y="12000"/>
                    <a:pt x="32432" y="12000"/>
                  </a:cubicBezTo>
                  <a:cubicBezTo>
                    <a:pt x="29189" y="12000"/>
                    <a:pt x="25945" y="6000"/>
                    <a:pt x="22702" y="6000"/>
                  </a:cubicBezTo>
                  <a:cubicBezTo>
                    <a:pt x="19459" y="6000"/>
                    <a:pt x="16216" y="6000"/>
                    <a:pt x="12972" y="6000"/>
                  </a:cubicBezTo>
                  <a:cubicBezTo>
                    <a:pt x="11891" y="6000"/>
                    <a:pt x="10810" y="6000"/>
                    <a:pt x="10810" y="0"/>
                  </a:cubicBezTo>
                  <a:cubicBezTo>
                    <a:pt x="8648" y="0"/>
                    <a:pt x="5405" y="0"/>
                    <a:pt x="3243" y="0"/>
                  </a:cubicBezTo>
                  <a:cubicBezTo>
                    <a:pt x="3243" y="0"/>
                    <a:pt x="3243" y="0"/>
                    <a:pt x="3243" y="0"/>
                  </a:cubicBezTo>
                  <a:cubicBezTo>
                    <a:pt x="2162" y="0"/>
                    <a:pt x="2162" y="0"/>
                    <a:pt x="1081" y="0"/>
                  </a:cubicBezTo>
                  <a:cubicBezTo>
                    <a:pt x="1081" y="24000"/>
                    <a:pt x="0" y="48000"/>
                    <a:pt x="0" y="78000"/>
                  </a:cubicBezTo>
                  <a:cubicBezTo>
                    <a:pt x="0" y="78000"/>
                    <a:pt x="0" y="78000"/>
                    <a:pt x="0" y="78000"/>
                  </a:cubicBezTo>
                  <a:cubicBezTo>
                    <a:pt x="1081" y="78000"/>
                    <a:pt x="2162" y="78000"/>
                    <a:pt x="2162" y="78000"/>
                  </a:cubicBezTo>
                  <a:cubicBezTo>
                    <a:pt x="4324" y="78000"/>
                    <a:pt x="5405" y="78000"/>
                    <a:pt x="7567" y="78000"/>
                  </a:cubicBezTo>
                  <a:cubicBezTo>
                    <a:pt x="7567" y="78000"/>
                    <a:pt x="8648" y="78000"/>
                    <a:pt x="9729" y="78000"/>
                  </a:cubicBezTo>
                  <a:cubicBezTo>
                    <a:pt x="12972" y="78000"/>
                    <a:pt x="16216" y="84000"/>
                    <a:pt x="19459" y="84000"/>
                  </a:cubicBezTo>
                  <a:cubicBezTo>
                    <a:pt x="22702" y="84000"/>
                    <a:pt x="25945" y="84000"/>
                    <a:pt x="29189" y="84000"/>
                  </a:cubicBezTo>
                  <a:cubicBezTo>
                    <a:pt x="29189" y="90000"/>
                    <a:pt x="30270" y="90000"/>
                    <a:pt x="31351" y="90000"/>
                  </a:cubicBezTo>
                  <a:cubicBezTo>
                    <a:pt x="33513" y="90000"/>
                    <a:pt x="35675" y="90000"/>
                    <a:pt x="38918" y="90000"/>
                  </a:cubicBezTo>
                  <a:cubicBezTo>
                    <a:pt x="42162" y="90000"/>
                    <a:pt x="45405" y="96000"/>
                    <a:pt x="47567" y="96000"/>
                  </a:cubicBezTo>
                  <a:cubicBezTo>
                    <a:pt x="50810" y="96000"/>
                    <a:pt x="52972" y="96000"/>
                    <a:pt x="55135" y="96000"/>
                  </a:cubicBezTo>
                  <a:cubicBezTo>
                    <a:pt x="56216" y="96000"/>
                    <a:pt x="57297" y="96000"/>
                    <a:pt x="57297" y="96000"/>
                  </a:cubicBezTo>
                  <a:cubicBezTo>
                    <a:pt x="60540" y="102000"/>
                    <a:pt x="63783" y="102000"/>
                    <a:pt x="67027" y="102000"/>
                  </a:cubicBezTo>
                  <a:cubicBezTo>
                    <a:pt x="70270" y="102000"/>
                    <a:pt x="73513" y="102000"/>
                    <a:pt x="76756" y="102000"/>
                  </a:cubicBezTo>
                  <a:cubicBezTo>
                    <a:pt x="77837" y="108000"/>
                    <a:pt x="78918" y="108000"/>
                    <a:pt x="80000" y="108000"/>
                  </a:cubicBezTo>
                  <a:cubicBezTo>
                    <a:pt x="82162" y="108000"/>
                    <a:pt x="84324" y="108000"/>
                    <a:pt x="86486" y="108000"/>
                  </a:cubicBezTo>
                  <a:cubicBezTo>
                    <a:pt x="89729" y="108000"/>
                    <a:pt x="92972" y="108000"/>
                    <a:pt x="96216" y="114000"/>
                  </a:cubicBezTo>
                  <a:cubicBezTo>
                    <a:pt x="98378" y="114000"/>
                    <a:pt x="101621" y="114000"/>
                    <a:pt x="103783" y="114000"/>
                  </a:cubicBezTo>
                  <a:cubicBezTo>
                    <a:pt x="104864" y="114000"/>
                    <a:pt x="104864" y="114000"/>
                    <a:pt x="105945" y="114000"/>
                  </a:cubicBezTo>
                  <a:cubicBezTo>
                    <a:pt x="109189" y="114000"/>
                    <a:pt x="112432" y="120000"/>
                    <a:pt x="115675" y="120000"/>
                  </a:cubicBezTo>
                  <a:cubicBezTo>
                    <a:pt x="116756" y="120000"/>
                    <a:pt x="117837" y="120000"/>
                    <a:pt x="120000" y="120000"/>
                  </a:cubicBezTo>
                  <a:cubicBezTo>
                    <a:pt x="120000" y="96000"/>
                    <a:pt x="120000" y="66000"/>
                    <a:pt x="120000" y="42000"/>
                  </a:cubicBezTo>
                  <a:cubicBezTo>
                    <a:pt x="118918" y="42000"/>
                    <a:pt x="118918" y="42000"/>
                    <a:pt x="118918" y="42000"/>
                  </a:cubicBezTo>
                  <a:cubicBezTo>
                    <a:pt x="115675" y="42000"/>
                    <a:pt x="112432" y="36000"/>
                    <a:pt x="109189" y="3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827213" y="3049588"/>
              <a:ext cx="449400" cy="17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9" y="120000"/>
                  </a:moveTo>
                  <a:cubicBezTo>
                    <a:pt x="4067" y="120000"/>
                    <a:pt x="4067" y="120000"/>
                    <a:pt x="4745" y="118285"/>
                  </a:cubicBezTo>
                  <a:cubicBezTo>
                    <a:pt x="4745" y="118285"/>
                    <a:pt x="5423" y="118285"/>
                    <a:pt x="5423" y="118285"/>
                  </a:cubicBezTo>
                  <a:cubicBezTo>
                    <a:pt x="7457" y="116571"/>
                    <a:pt x="10169" y="114857"/>
                    <a:pt x="12203" y="113142"/>
                  </a:cubicBezTo>
                  <a:cubicBezTo>
                    <a:pt x="14237" y="111428"/>
                    <a:pt x="16271" y="109714"/>
                    <a:pt x="18983" y="108000"/>
                  </a:cubicBezTo>
                  <a:cubicBezTo>
                    <a:pt x="19661" y="106285"/>
                    <a:pt x="20338" y="106285"/>
                    <a:pt x="21016" y="104571"/>
                  </a:cubicBezTo>
                  <a:cubicBezTo>
                    <a:pt x="22372" y="104571"/>
                    <a:pt x="23728" y="102857"/>
                    <a:pt x="25084" y="101142"/>
                  </a:cubicBezTo>
                  <a:cubicBezTo>
                    <a:pt x="27796" y="99428"/>
                    <a:pt x="29830" y="97714"/>
                    <a:pt x="31864" y="96000"/>
                  </a:cubicBezTo>
                  <a:cubicBezTo>
                    <a:pt x="33898" y="94285"/>
                    <a:pt x="35932" y="92571"/>
                    <a:pt x="37966" y="90857"/>
                  </a:cubicBezTo>
                  <a:cubicBezTo>
                    <a:pt x="37966" y="90857"/>
                    <a:pt x="38644" y="90857"/>
                    <a:pt x="38644" y="90857"/>
                  </a:cubicBezTo>
                  <a:cubicBezTo>
                    <a:pt x="40677" y="89142"/>
                    <a:pt x="42711" y="87428"/>
                    <a:pt x="45423" y="85714"/>
                  </a:cubicBezTo>
                  <a:cubicBezTo>
                    <a:pt x="47457" y="84000"/>
                    <a:pt x="49491" y="82285"/>
                    <a:pt x="51525" y="80571"/>
                  </a:cubicBezTo>
                  <a:cubicBezTo>
                    <a:pt x="52881" y="78857"/>
                    <a:pt x="53559" y="78857"/>
                    <a:pt x="54237" y="78857"/>
                  </a:cubicBezTo>
                  <a:cubicBezTo>
                    <a:pt x="55593" y="77142"/>
                    <a:pt x="56949" y="75428"/>
                    <a:pt x="58305" y="75428"/>
                  </a:cubicBezTo>
                  <a:cubicBezTo>
                    <a:pt x="60338" y="73714"/>
                    <a:pt x="63050" y="72000"/>
                    <a:pt x="65084" y="70285"/>
                  </a:cubicBezTo>
                  <a:cubicBezTo>
                    <a:pt x="67118" y="68571"/>
                    <a:pt x="69152" y="66857"/>
                    <a:pt x="71186" y="65142"/>
                  </a:cubicBezTo>
                  <a:cubicBezTo>
                    <a:pt x="71186" y="65142"/>
                    <a:pt x="71186" y="65142"/>
                    <a:pt x="71864" y="65142"/>
                  </a:cubicBezTo>
                  <a:cubicBezTo>
                    <a:pt x="73898" y="63428"/>
                    <a:pt x="75932" y="61714"/>
                    <a:pt x="78644" y="60000"/>
                  </a:cubicBezTo>
                  <a:cubicBezTo>
                    <a:pt x="80677" y="58285"/>
                    <a:pt x="82711" y="56571"/>
                    <a:pt x="84745" y="54857"/>
                  </a:cubicBezTo>
                  <a:cubicBezTo>
                    <a:pt x="86101" y="53142"/>
                    <a:pt x="86779" y="53142"/>
                    <a:pt x="87457" y="51428"/>
                  </a:cubicBezTo>
                  <a:cubicBezTo>
                    <a:pt x="87457" y="51428"/>
                    <a:pt x="88135" y="51428"/>
                    <a:pt x="88135" y="51428"/>
                  </a:cubicBezTo>
                  <a:cubicBezTo>
                    <a:pt x="88813" y="51428"/>
                    <a:pt x="90169" y="49714"/>
                    <a:pt x="91525" y="49714"/>
                  </a:cubicBezTo>
                  <a:cubicBezTo>
                    <a:pt x="93559" y="48000"/>
                    <a:pt x="96271" y="44571"/>
                    <a:pt x="98305" y="42857"/>
                  </a:cubicBezTo>
                  <a:cubicBezTo>
                    <a:pt x="100338" y="42857"/>
                    <a:pt x="102372" y="41142"/>
                    <a:pt x="104406" y="39428"/>
                  </a:cubicBezTo>
                  <a:cubicBezTo>
                    <a:pt x="104406" y="39428"/>
                    <a:pt x="104406" y="37714"/>
                    <a:pt x="105084" y="37714"/>
                  </a:cubicBezTo>
                  <a:cubicBezTo>
                    <a:pt x="107118" y="36000"/>
                    <a:pt x="109152" y="34285"/>
                    <a:pt x="111186" y="32571"/>
                  </a:cubicBezTo>
                  <a:cubicBezTo>
                    <a:pt x="113898" y="30857"/>
                    <a:pt x="115932" y="29142"/>
                    <a:pt x="117966" y="27428"/>
                  </a:cubicBezTo>
                  <a:cubicBezTo>
                    <a:pt x="118644" y="27428"/>
                    <a:pt x="119322" y="25714"/>
                    <a:pt x="119999" y="25714"/>
                  </a:cubicBezTo>
                  <a:cubicBezTo>
                    <a:pt x="119999" y="24000"/>
                    <a:pt x="119322" y="20571"/>
                    <a:pt x="118644" y="18857"/>
                  </a:cubicBezTo>
                  <a:cubicBezTo>
                    <a:pt x="117966" y="12000"/>
                    <a:pt x="116610" y="5142"/>
                    <a:pt x="115254" y="0"/>
                  </a:cubicBezTo>
                  <a:cubicBezTo>
                    <a:pt x="115254" y="0"/>
                    <a:pt x="114576" y="0"/>
                    <a:pt x="114576" y="0"/>
                  </a:cubicBezTo>
                  <a:cubicBezTo>
                    <a:pt x="112542" y="1714"/>
                    <a:pt x="109830" y="3428"/>
                    <a:pt x="107796" y="5142"/>
                  </a:cubicBezTo>
                  <a:cubicBezTo>
                    <a:pt x="107796" y="5142"/>
                    <a:pt x="107118" y="5142"/>
                    <a:pt x="107118" y="5142"/>
                  </a:cubicBezTo>
                  <a:cubicBezTo>
                    <a:pt x="105084" y="6857"/>
                    <a:pt x="103050" y="8571"/>
                    <a:pt x="101016" y="10285"/>
                  </a:cubicBezTo>
                  <a:cubicBezTo>
                    <a:pt x="98983" y="12000"/>
                    <a:pt x="96949" y="13714"/>
                    <a:pt x="94915" y="15428"/>
                  </a:cubicBezTo>
                  <a:cubicBezTo>
                    <a:pt x="93559" y="17142"/>
                    <a:pt x="92203" y="18857"/>
                    <a:pt x="90847" y="18857"/>
                  </a:cubicBezTo>
                  <a:cubicBezTo>
                    <a:pt x="89491" y="20571"/>
                    <a:pt x="88813" y="20571"/>
                    <a:pt x="88135" y="20571"/>
                  </a:cubicBezTo>
                  <a:cubicBezTo>
                    <a:pt x="86779" y="22285"/>
                    <a:pt x="85423" y="22285"/>
                    <a:pt x="84745" y="24000"/>
                  </a:cubicBezTo>
                  <a:cubicBezTo>
                    <a:pt x="83389" y="24000"/>
                    <a:pt x="82711" y="25714"/>
                    <a:pt x="81355" y="25714"/>
                  </a:cubicBezTo>
                  <a:cubicBezTo>
                    <a:pt x="79322" y="27428"/>
                    <a:pt x="77288" y="29142"/>
                    <a:pt x="74576" y="30857"/>
                  </a:cubicBezTo>
                  <a:cubicBezTo>
                    <a:pt x="74576" y="32571"/>
                    <a:pt x="74576" y="32571"/>
                    <a:pt x="73898" y="32571"/>
                  </a:cubicBezTo>
                  <a:cubicBezTo>
                    <a:pt x="71864" y="34285"/>
                    <a:pt x="69830" y="36000"/>
                    <a:pt x="68474" y="36000"/>
                  </a:cubicBezTo>
                  <a:cubicBezTo>
                    <a:pt x="65762" y="37714"/>
                    <a:pt x="63728" y="39428"/>
                    <a:pt x="61694" y="41142"/>
                  </a:cubicBezTo>
                  <a:cubicBezTo>
                    <a:pt x="60338" y="42857"/>
                    <a:pt x="58983" y="44571"/>
                    <a:pt x="57627" y="44571"/>
                  </a:cubicBezTo>
                  <a:cubicBezTo>
                    <a:pt x="56949" y="46285"/>
                    <a:pt x="55593" y="46285"/>
                    <a:pt x="54915" y="48000"/>
                  </a:cubicBezTo>
                  <a:cubicBezTo>
                    <a:pt x="52881" y="49714"/>
                    <a:pt x="50847" y="51428"/>
                    <a:pt x="48135" y="53142"/>
                  </a:cubicBezTo>
                  <a:cubicBezTo>
                    <a:pt x="46101" y="54857"/>
                    <a:pt x="44067" y="56571"/>
                    <a:pt x="42033" y="58285"/>
                  </a:cubicBezTo>
                  <a:cubicBezTo>
                    <a:pt x="41355" y="58285"/>
                    <a:pt x="41355" y="58285"/>
                    <a:pt x="40677" y="58285"/>
                  </a:cubicBezTo>
                  <a:cubicBezTo>
                    <a:pt x="39322" y="60000"/>
                    <a:pt x="37288" y="61714"/>
                    <a:pt x="35254" y="63428"/>
                  </a:cubicBezTo>
                  <a:cubicBezTo>
                    <a:pt x="32542" y="65142"/>
                    <a:pt x="30508" y="66857"/>
                    <a:pt x="28474" y="68571"/>
                  </a:cubicBezTo>
                  <a:cubicBezTo>
                    <a:pt x="27118" y="70285"/>
                    <a:pt x="25762" y="70285"/>
                    <a:pt x="24406" y="72000"/>
                  </a:cubicBezTo>
                  <a:cubicBezTo>
                    <a:pt x="23728" y="72000"/>
                    <a:pt x="22372" y="73714"/>
                    <a:pt x="21694" y="73714"/>
                  </a:cubicBezTo>
                  <a:cubicBezTo>
                    <a:pt x="19661" y="75428"/>
                    <a:pt x="17627" y="77142"/>
                    <a:pt x="14915" y="78857"/>
                  </a:cubicBezTo>
                  <a:cubicBezTo>
                    <a:pt x="12881" y="80571"/>
                    <a:pt x="10847" y="82285"/>
                    <a:pt x="8813" y="85714"/>
                  </a:cubicBezTo>
                  <a:cubicBezTo>
                    <a:pt x="8135" y="85714"/>
                    <a:pt x="8135" y="85714"/>
                    <a:pt x="7457" y="85714"/>
                  </a:cubicBezTo>
                  <a:cubicBezTo>
                    <a:pt x="6101" y="87428"/>
                    <a:pt x="4067" y="89142"/>
                    <a:pt x="2033" y="90857"/>
                  </a:cubicBezTo>
                  <a:cubicBezTo>
                    <a:pt x="1355" y="90857"/>
                    <a:pt x="677" y="90857"/>
                    <a:pt x="0" y="92571"/>
                  </a:cubicBezTo>
                  <a:cubicBezTo>
                    <a:pt x="0" y="94285"/>
                    <a:pt x="677" y="97714"/>
                    <a:pt x="1355" y="99428"/>
                  </a:cubicBezTo>
                  <a:cubicBezTo>
                    <a:pt x="2033" y="106285"/>
                    <a:pt x="2711" y="113142"/>
                    <a:pt x="3389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277937" y="4346575"/>
              <a:ext cx="503100" cy="23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757" y="97021"/>
                  </a:moveTo>
                  <a:cubicBezTo>
                    <a:pt x="115151" y="97021"/>
                    <a:pt x="115151" y="97021"/>
                    <a:pt x="114545" y="95744"/>
                  </a:cubicBezTo>
                  <a:cubicBezTo>
                    <a:pt x="113939" y="95744"/>
                    <a:pt x="112727" y="94468"/>
                    <a:pt x="111515" y="93191"/>
                  </a:cubicBezTo>
                  <a:cubicBezTo>
                    <a:pt x="109696" y="91914"/>
                    <a:pt x="107878" y="90638"/>
                    <a:pt x="106060" y="89361"/>
                  </a:cubicBezTo>
                  <a:cubicBezTo>
                    <a:pt x="105454" y="89361"/>
                    <a:pt x="104242" y="88085"/>
                    <a:pt x="103030" y="86808"/>
                  </a:cubicBezTo>
                  <a:cubicBezTo>
                    <a:pt x="102424" y="86808"/>
                    <a:pt x="101818" y="85531"/>
                    <a:pt x="101212" y="85531"/>
                  </a:cubicBezTo>
                  <a:cubicBezTo>
                    <a:pt x="100606" y="85531"/>
                    <a:pt x="99999" y="84255"/>
                    <a:pt x="99393" y="84255"/>
                  </a:cubicBezTo>
                  <a:cubicBezTo>
                    <a:pt x="98181" y="82978"/>
                    <a:pt x="96969" y="82978"/>
                    <a:pt x="96363" y="81702"/>
                  </a:cubicBezTo>
                  <a:cubicBezTo>
                    <a:pt x="94545" y="80425"/>
                    <a:pt x="92727" y="79148"/>
                    <a:pt x="90909" y="77872"/>
                  </a:cubicBezTo>
                  <a:cubicBezTo>
                    <a:pt x="90909" y="77872"/>
                    <a:pt x="90909" y="77872"/>
                    <a:pt x="90303" y="77872"/>
                  </a:cubicBezTo>
                  <a:cubicBezTo>
                    <a:pt x="89090" y="76595"/>
                    <a:pt x="87878" y="75319"/>
                    <a:pt x="86060" y="74042"/>
                  </a:cubicBezTo>
                  <a:cubicBezTo>
                    <a:pt x="84242" y="72765"/>
                    <a:pt x="83030" y="71489"/>
                    <a:pt x="81212" y="70212"/>
                  </a:cubicBezTo>
                  <a:cubicBezTo>
                    <a:pt x="80000" y="68936"/>
                    <a:pt x="78787" y="67659"/>
                    <a:pt x="78181" y="67659"/>
                  </a:cubicBezTo>
                  <a:cubicBezTo>
                    <a:pt x="77575" y="66382"/>
                    <a:pt x="76969" y="66382"/>
                    <a:pt x="75757" y="66382"/>
                  </a:cubicBezTo>
                  <a:cubicBezTo>
                    <a:pt x="74545" y="65106"/>
                    <a:pt x="72727" y="63829"/>
                    <a:pt x="70909" y="62553"/>
                  </a:cubicBezTo>
                  <a:cubicBezTo>
                    <a:pt x="69090" y="60000"/>
                    <a:pt x="67878" y="58723"/>
                    <a:pt x="66060" y="57446"/>
                  </a:cubicBezTo>
                  <a:cubicBezTo>
                    <a:pt x="66060" y="57446"/>
                    <a:pt x="65454" y="57446"/>
                    <a:pt x="65454" y="57446"/>
                  </a:cubicBezTo>
                  <a:cubicBezTo>
                    <a:pt x="63636" y="56170"/>
                    <a:pt x="62424" y="54893"/>
                    <a:pt x="61212" y="53617"/>
                  </a:cubicBezTo>
                  <a:cubicBezTo>
                    <a:pt x="59393" y="52340"/>
                    <a:pt x="57575" y="51063"/>
                    <a:pt x="55757" y="49787"/>
                  </a:cubicBezTo>
                  <a:cubicBezTo>
                    <a:pt x="55151" y="48510"/>
                    <a:pt x="53939" y="47234"/>
                    <a:pt x="52727" y="47234"/>
                  </a:cubicBezTo>
                  <a:cubicBezTo>
                    <a:pt x="52121" y="45957"/>
                    <a:pt x="51515" y="45957"/>
                    <a:pt x="50909" y="44680"/>
                  </a:cubicBezTo>
                  <a:cubicBezTo>
                    <a:pt x="49090" y="43404"/>
                    <a:pt x="47878" y="42127"/>
                    <a:pt x="46060" y="40851"/>
                  </a:cubicBezTo>
                  <a:cubicBezTo>
                    <a:pt x="44242" y="39574"/>
                    <a:pt x="43030" y="38297"/>
                    <a:pt x="41818" y="37021"/>
                  </a:cubicBezTo>
                  <a:cubicBezTo>
                    <a:pt x="41212" y="37021"/>
                    <a:pt x="41212" y="37021"/>
                    <a:pt x="41212" y="37021"/>
                  </a:cubicBezTo>
                  <a:cubicBezTo>
                    <a:pt x="40606" y="35744"/>
                    <a:pt x="40606" y="35744"/>
                    <a:pt x="40606" y="35744"/>
                  </a:cubicBezTo>
                  <a:cubicBezTo>
                    <a:pt x="38787" y="34468"/>
                    <a:pt x="37575" y="33191"/>
                    <a:pt x="35757" y="31914"/>
                  </a:cubicBezTo>
                  <a:cubicBezTo>
                    <a:pt x="34545" y="30638"/>
                    <a:pt x="32727" y="28085"/>
                    <a:pt x="30909" y="26808"/>
                  </a:cubicBezTo>
                  <a:cubicBezTo>
                    <a:pt x="30303" y="25531"/>
                    <a:pt x="29090" y="25531"/>
                    <a:pt x="27878" y="24255"/>
                  </a:cubicBezTo>
                  <a:cubicBezTo>
                    <a:pt x="27272" y="22978"/>
                    <a:pt x="26666" y="22978"/>
                    <a:pt x="26060" y="21702"/>
                  </a:cubicBezTo>
                  <a:cubicBezTo>
                    <a:pt x="24848" y="20425"/>
                    <a:pt x="23030" y="19148"/>
                    <a:pt x="21212" y="16595"/>
                  </a:cubicBezTo>
                  <a:cubicBezTo>
                    <a:pt x="19393" y="15319"/>
                    <a:pt x="18181" y="14042"/>
                    <a:pt x="16363" y="11489"/>
                  </a:cubicBezTo>
                  <a:cubicBezTo>
                    <a:pt x="16363" y="11489"/>
                    <a:pt x="15757" y="11489"/>
                    <a:pt x="15757" y="11489"/>
                  </a:cubicBezTo>
                  <a:cubicBezTo>
                    <a:pt x="14545" y="10212"/>
                    <a:pt x="12727" y="7659"/>
                    <a:pt x="11515" y="6382"/>
                  </a:cubicBezTo>
                  <a:cubicBezTo>
                    <a:pt x="9696" y="5106"/>
                    <a:pt x="8484" y="2553"/>
                    <a:pt x="6666" y="1276"/>
                  </a:cubicBezTo>
                  <a:cubicBezTo>
                    <a:pt x="6666" y="0"/>
                    <a:pt x="6060" y="0"/>
                    <a:pt x="6060" y="0"/>
                  </a:cubicBezTo>
                  <a:cubicBezTo>
                    <a:pt x="4848" y="3829"/>
                    <a:pt x="3030" y="7659"/>
                    <a:pt x="1818" y="12765"/>
                  </a:cubicBezTo>
                  <a:cubicBezTo>
                    <a:pt x="1212" y="14042"/>
                    <a:pt x="606" y="15319"/>
                    <a:pt x="0" y="16595"/>
                  </a:cubicBezTo>
                  <a:cubicBezTo>
                    <a:pt x="606" y="17872"/>
                    <a:pt x="606" y="17872"/>
                    <a:pt x="1212" y="17872"/>
                  </a:cubicBezTo>
                  <a:cubicBezTo>
                    <a:pt x="2424" y="19148"/>
                    <a:pt x="3030" y="20425"/>
                    <a:pt x="4242" y="21702"/>
                  </a:cubicBezTo>
                  <a:cubicBezTo>
                    <a:pt x="6060" y="24255"/>
                    <a:pt x="7272" y="25531"/>
                    <a:pt x="9090" y="26808"/>
                  </a:cubicBezTo>
                  <a:cubicBezTo>
                    <a:pt x="10303" y="29361"/>
                    <a:pt x="12121" y="30638"/>
                    <a:pt x="13333" y="31914"/>
                  </a:cubicBezTo>
                  <a:cubicBezTo>
                    <a:pt x="13333" y="31914"/>
                    <a:pt x="13939" y="31914"/>
                    <a:pt x="13939" y="33191"/>
                  </a:cubicBezTo>
                  <a:cubicBezTo>
                    <a:pt x="15757" y="34468"/>
                    <a:pt x="17575" y="35744"/>
                    <a:pt x="18787" y="38297"/>
                  </a:cubicBezTo>
                  <a:cubicBezTo>
                    <a:pt x="20606" y="39574"/>
                    <a:pt x="22424" y="40851"/>
                    <a:pt x="23636" y="43404"/>
                  </a:cubicBezTo>
                  <a:cubicBezTo>
                    <a:pt x="24242" y="43404"/>
                    <a:pt x="24848" y="44680"/>
                    <a:pt x="25454" y="44680"/>
                  </a:cubicBezTo>
                  <a:cubicBezTo>
                    <a:pt x="26666" y="45957"/>
                    <a:pt x="27878" y="47234"/>
                    <a:pt x="28484" y="47234"/>
                  </a:cubicBezTo>
                  <a:cubicBezTo>
                    <a:pt x="30303" y="49787"/>
                    <a:pt x="32121" y="51063"/>
                    <a:pt x="33939" y="52340"/>
                  </a:cubicBezTo>
                  <a:cubicBezTo>
                    <a:pt x="35151" y="53617"/>
                    <a:pt x="36363" y="54893"/>
                    <a:pt x="37575" y="56170"/>
                  </a:cubicBezTo>
                  <a:cubicBezTo>
                    <a:pt x="37575" y="56170"/>
                    <a:pt x="38181" y="56170"/>
                    <a:pt x="38181" y="56170"/>
                  </a:cubicBezTo>
                  <a:cubicBezTo>
                    <a:pt x="38181" y="56170"/>
                    <a:pt x="38181" y="56170"/>
                    <a:pt x="38787" y="57446"/>
                  </a:cubicBezTo>
                  <a:cubicBezTo>
                    <a:pt x="40606" y="58723"/>
                    <a:pt x="41818" y="60000"/>
                    <a:pt x="43636" y="61276"/>
                  </a:cubicBezTo>
                  <a:cubicBezTo>
                    <a:pt x="45454" y="62553"/>
                    <a:pt x="47272" y="63829"/>
                    <a:pt x="48484" y="65106"/>
                  </a:cubicBezTo>
                  <a:cubicBezTo>
                    <a:pt x="49090" y="66382"/>
                    <a:pt x="49696" y="66382"/>
                    <a:pt x="50303" y="67659"/>
                  </a:cubicBezTo>
                  <a:cubicBezTo>
                    <a:pt x="51515" y="67659"/>
                    <a:pt x="52727" y="68936"/>
                    <a:pt x="53939" y="70212"/>
                  </a:cubicBezTo>
                  <a:cubicBezTo>
                    <a:pt x="55151" y="71489"/>
                    <a:pt x="56969" y="72765"/>
                    <a:pt x="58787" y="74042"/>
                  </a:cubicBezTo>
                  <a:cubicBezTo>
                    <a:pt x="59999" y="75319"/>
                    <a:pt x="61818" y="76595"/>
                    <a:pt x="63030" y="77872"/>
                  </a:cubicBezTo>
                  <a:cubicBezTo>
                    <a:pt x="63030" y="77872"/>
                    <a:pt x="63636" y="77872"/>
                    <a:pt x="63636" y="77872"/>
                  </a:cubicBezTo>
                  <a:cubicBezTo>
                    <a:pt x="65454" y="79148"/>
                    <a:pt x="67272" y="80425"/>
                    <a:pt x="68484" y="81702"/>
                  </a:cubicBezTo>
                  <a:cubicBezTo>
                    <a:pt x="70303" y="82978"/>
                    <a:pt x="72121" y="84255"/>
                    <a:pt x="73939" y="85531"/>
                  </a:cubicBezTo>
                  <a:cubicBezTo>
                    <a:pt x="74545" y="86808"/>
                    <a:pt x="75151" y="86808"/>
                    <a:pt x="75757" y="88085"/>
                  </a:cubicBezTo>
                  <a:cubicBezTo>
                    <a:pt x="76969" y="88085"/>
                    <a:pt x="77575" y="89361"/>
                    <a:pt x="78787" y="90638"/>
                  </a:cubicBezTo>
                  <a:cubicBezTo>
                    <a:pt x="80606" y="91914"/>
                    <a:pt x="82424" y="93191"/>
                    <a:pt x="83636" y="94468"/>
                  </a:cubicBezTo>
                  <a:cubicBezTo>
                    <a:pt x="85454" y="95744"/>
                    <a:pt x="86666" y="95744"/>
                    <a:pt x="88484" y="97021"/>
                  </a:cubicBezTo>
                  <a:cubicBezTo>
                    <a:pt x="88484" y="97021"/>
                    <a:pt x="88484" y="98297"/>
                    <a:pt x="89090" y="98297"/>
                  </a:cubicBezTo>
                  <a:cubicBezTo>
                    <a:pt x="90909" y="99574"/>
                    <a:pt x="92121" y="100851"/>
                    <a:pt x="93939" y="102127"/>
                  </a:cubicBezTo>
                  <a:cubicBezTo>
                    <a:pt x="94545" y="102127"/>
                    <a:pt x="95151" y="102127"/>
                    <a:pt x="95757" y="103404"/>
                  </a:cubicBezTo>
                  <a:cubicBezTo>
                    <a:pt x="96969" y="104680"/>
                    <a:pt x="98181" y="104680"/>
                    <a:pt x="98787" y="105957"/>
                  </a:cubicBezTo>
                  <a:cubicBezTo>
                    <a:pt x="99393" y="105957"/>
                    <a:pt x="99999" y="107234"/>
                    <a:pt x="101212" y="107234"/>
                  </a:cubicBezTo>
                  <a:cubicBezTo>
                    <a:pt x="101818" y="108510"/>
                    <a:pt x="103030" y="108510"/>
                    <a:pt x="104242" y="109787"/>
                  </a:cubicBezTo>
                  <a:cubicBezTo>
                    <a:pt x="106060" y="111063"/>
                    <a:pt x="107272" y="112340"/>
                    <a:pt x="109090" y="113617"/>
                  </a:cubicBezTo>
                  <a:cubicBezTo>
                    <a:pt x="109696" y="113617"/>
                    <a:pt x="110303" y="114893"/>
                    <a:pt x="110909" y="114893"/>
                  </a:cubicBezTo>
                  <a:cubicBezTo>
                    <a:pt x="112121" y="116170"/>
                    <a:pt x="112727" y="116170"/>
                    <a:pt x="113333" y="117446"/>
                  </a:cubicBezTo>
                  <a:cubicBezTo>
                    <a:pt x="113939" y="117446"/>
                    <a:pt x="113939" y="117446"/>
                    <a:pt x="113939" y="117446"/>
                  </a:cubicBezTo>
                  <a:cubicBezTo>
                    <a:pt x="115757" y="118723"/>
                    <a:pt x="116363" y="120000"/>
                    <a:pt x="116363" y="120000"/>
                  </a:cubicBezTo>
                  <a:cubicBezTo>
                    <a:pt x="119999" y="100851"/>
                    <a:pt x="119999" y="100851"/>
                    <a:pt x="119999" y="100851"/>
                  </a:cubicBezTo>
                  <a:cubicBezTo>
                    <a:pt x="119999" y="100851"/>
                    <a:pt x="118787" y="99574"/>
                    <a:pt x="116363" y="97021"/>
                  </a:cubicBezTo>
                  <a:cubicBezTo>
                    <a:pt x="116363" y="97021"/>
                    <a:pt x="115757" y="97021"/>
                    <a:pt x="115757" y="970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735138" y="1722438"/>
              <a:ext cx="3732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204" y="60000"/>
                  </a:moveTo>
                  <a:cubicBezTo>
                    <a:pt x="110204" y="60000"/>
                    <a:pt x="109387" y="56250"/>
                    <a:pt x="109387" y="56250"/>
                  </a:cubicBezTo>
                  <a:cubicBezTo>
                    <a:pt x="106938" y="56250"/>
                    <a:pt x="105306" y="56250"/>
                    <a:pt x="102857" y="52500"/>
                  </a:cubicBezTo>
                  <a:cubicBezTo>
                    <a:pt x="100408" y="52500"/>
                    <a:pt x="97959" y="48750"/>
                    <a:pt x="95510" y="48750"/>
                  </a:cubicBezTo>
                  <a:cubicBezTo>
                    <a:pt x="94693" y="48750"/>
                    <a:pt x="93061" y="48750"/>
                    <a:pt x="91428" y="45000"/>
                  </a:cubicBezTo>
                  <a:cubicBezTo>
                    <a:pt x="90612" y="45000"/>
                    <a:pt x="89795" y="45000"/>
                    <a:pt x="88979" y="45000"/>
                  </a:cubicBezTo>
                  <a:cubicBezTo>
                    <a:pt x="86530" y="45000"/>
                    <a:pt x="84081" y="41250"/>
                    <a:pt x="81632" y="41250"/>
                  </a:cubicBezTo>
                  <a:cubicBezTo>
                    <a:pt x="79183" y="37500"/>
                    <a:pt x="76734" y="37500"/>
                    <a:pt x="74285" y="37500"/>
                  </a:cubicBezTo>
                  <a:cubicBezTo>
                    <a:pt x="74285" y="37500"/>
                    <a:pt x="73469" y="37500"/>
                    <a:pt x="73469" y="33750"/>
                  </a:cubicBezTo>
                  <a:cubicBezTo>
                    <a:pt x="71020" y="33750"/>
                    <a:pt x="69387" y="33750"/>
                    <a:pt x="66938" y="33750"/>
                  </a:cubicBezTo>
                  <a:cubicBezTo>
                    <a:pt x="64489" y="30000"/>
                    <a:pt x="62857" y="30000"/>
                    <a:pt x="60408" y="30000"/>
                  </a:cubicBezTo>
                  <a:cubicBezTo>
                    <a:pt x="58775" y="26250"/>
                    <a:pt x="57142" y="26250"/>
                    <a:pt x="55510" y="26250"/>
                  </a:cubicBezTo>
                  <a:cubicBezTo>
                    <a:pt x="54693" y="26250"/>
                    <a:pt x="53877" y="26250"/>
                    <a:pt x="53061" y="22500"/>
                  </a:cubicBezTo>
                  <a:cubicBezTo>
                    <a:pt x="50612" y="22500"/>
                    <a:pt x="48163" y="22500"/>
                    <a:pt x="45714" y="22500"/>
                  </a:cubicBezTo>
                  <a:cubicBezTo>
                    <a:pt x="43265" y="18750"/>
                    <a:pt x="40816" y="18750"/>
                    <a:pt x="38367" y="18750"/>
                  </a:cubicBezTo>
                  <a:cubicBezTo>
                    <a:pt x="38367" y="18750"/>
                    <a:pt x="37551" y="15000"/>
                    <a:pt x="37551" y="15000"/>
                  </a:cubicBezTo>
                  <a:cubicBezTo>
                    <a:pt x="35102" y="15000"/>
                    <a:pt x="33469" y="15000"/>
                    <a:pt x="31020" y="15000"/>
                  </a:cubicBezTo>
                  <a:cubicBezTo>
                    <a:pt x="31020" y="15000"/>
                    <a:pt x="30204" y="11250"/>
                    <a:pt x="30204" y="11250"/>
                  </a:cubicBezTo>
                  <a:cubicBezTo>
                    <a:pt x="27755" y="11250"/>
                    <a:pt x="26122" y="11250"/>
                    <a:pt x="24489" y="11250"/>
                  </a:cubicBezTo>
                  <a:cubicBezTo>
                    <a:pt x="22857" y="11250"/>
                    <a:pt x="21224" y="7500"/>
                    <a:pt x="19591" y="7500"/>
                  </a:cubicBezTo>
                  <a:cubicBezTo>
                    <a:pt x="18775" y="7500"/>
                    <a:pt x="17959" y="7500"/>
                    <a:pt x="17142" y="7500"/>
                  </a:cubicBezTo>
                  <a:cubicBezTo>
                    <a:pt x="14693" y="7500"/>
                    <a:pt x="12244" y="3750"/>
                    <a:pt x="9795" y="3750"/>
                  </a:cubicBezTo>
                  <a:cubicBezTo>
                    <a:pt x="7346" y="3750"/>
                    <a:pt x="4897" y="3750"/>
                    <a:pt x="2448" y="0"/>
                  </a:cubicBezTo>
                  <a:cubicBezTo>
                    <a:pt x="2448" y="0"/>
                    <a:pt x="1632" y="0"/>
                    <a:pt x="1632" y="0"/>
                  </a:cubicBezTo>
                  <a:cubicBezTo>
                    <a:pt x="816" y="0"/>
                    <a:pt x="0" y="0"/>
                    <a:pt x="0" y="0"/>
                  </a:cubicBezTo>
                  <a:cubicBezTo>
                    <a:pt x="0" y="11250"/>
                    <a:pt x="0" y="18750"/>
                    <a:pt x="0" y="30000"/>
                  </a:cubicBezTo>
                  <a:cubicBezTo>
                    <a:pt x="0" y="37500"/>
                    <a:pt x="0" y="45000"/>
                    <a:pt x="0" y="52500"/>
                  </a:cubicBezTo>
                  <a:cubicBezTo>
                    <a:pt x="0" y="52500"/>
                    <a:pt x="0" y="52500"/>
                    <a:pt x="0" y="52500"/>
                  </a:cubicBezTo>
                  <a:cubicBezTo>
                    <a:pt x="2448" y="52500"/>
                    <a:pt x="4897" y="56250"/>
                    <a:pt x="7346" y="56250"/>
                  </a:cubicBezTo>
                  <a:cubicBezTo>
                    <a:pt x="9795" y="56250"/>
                    <a:pt x="11428" y="60000"/>
                    <a:pt x="13877" y="60000"/>
                  </a:cubicBezTo>
                  <a:cubicBezTo>
                    <a:pt x="14693" y="60000"/>
                    <a:pt x="15510" y="60000"/>
                    <a:pt x="16326" y="60000"/>
                  </a:cubicBezTo>
                  <a:cubicBezTo>
                    <a:pt x="17959" y="60000"/>
                    <a:pt x="19591" y="60000"/>
                    <a:pt x="21224" y="63750"/>
                  </a:cubicBezTo>
                  <a:cubicBezTo>
                    <a:pt x="23673" y="63750"/>
                    <a:pt x="26122" y="63750"/>
                    <a:pt x="28571" y="67500"/>
                  </a:cubicBezTo>
                  <a:cubicBezTo>
                    <a:pt x="28571" y="67500"/>
                    <a:pt x="28571" y="67500"/>
                    <a:pt x="28571" y="67500"/>
                  </a:cubicBezTo>
                  <a:cubicBezTo>
                    <a:pt x="31020" y="67500"/>
                    <a:pt x="32653" y="67500"/>
                    <a:pt x="35102" y="67500"/>
                  </a:cubicBezTo>
                  <a:cubicBezTo>
                    <a:pt x="35102" y="67500"/>
                    <a:pt x="35102" y="67500"/>
                    <a:pt x="35918" y="67500"/>
                  </a:cubicBezTo>
                  <a:cubicBezTo>
                    <a:pt x="38367" y="71250"/>
                    <a:pt x="40816" y="71250"/>
                    <a:pt x="43265" y="71250"/>
                  </a:cubicBezTo>
                  <a:cubicBezTo>
                    <a:pt x="45714" y="75000"/>
                    <a:pt x="48163" y="75000"/>
                    <a:pt x="49795" y="75000"/>
                  </a:cubicBezTo>
                  <a:cubicBezTo>
                    <a:pt x="51428" y="78750"/>
                    <a:pt x="52244" y="78750"/>
                    <a:pt x="53061" y="78750"/>
                  </a:cubicBezTo>
                  <a:cubicBezTo>
                    <a:pt x="53877" y="78750"/>
                    <a:pt x="55510" y="78750"/>
                    <a:pt x="57142" y="78750"/>
                  </a:cubicBezTo>
                  <a:cubicBezTo>
                    <a:pt x="59591" y="82500"/>
                    <a:pt x="62040" y="82500"/>
                    <a:pt x="64489" y="86250"/>
                  </a:cubicBezTo>
                  <a:cubicBezTo>
                    <a:pt x="66938" y="86250"/>
                    <a:pt x="68571" y="86250"/>
                    <a:pt x="71020" y="90000"/>
                  </a:cubicBezTo>
                  <a:cubicBezTo>
                    <a:pt x="71020" y="90000"/>
                    <a:pt x="71020" y="90000"/>
                    <a:pt x="71836" y="90000"/>
                  </a:cubicBezTo>
                  <a:cubicBezTo>
                    <a:pt x="74285" y="90000"/>
                    <a:pt x="76734" y="90000"/>
                    <a:pt x="79183" y="93750"/>
                  </a:cubicBezTo>
                  <a:cubicBezTo>
                    <a:pt x="81632" y="93750"/>
                    <a:pt x="83265" y="97500"/>
                    <a:pt x="85714" y="97500"/>
                  </a:cubicBezTo>
                  <a:cubicBezTo>
                    <a:pt x="86530" y="97500"/>
                    <a:pt x="87346" y="97500"/>
                    <a:pt x="88979" y="97500"/>
                  </a:cubicBezTo>
                  <a:cubicBezTo>
                    <a:pt x="89795" y="101250"/>
                    <a:pt x="91428" y="101250"/>
                    <a:pt x="93061" y="101250"/>
                  </a:cubicBezTo>
                  <a:cubicBezTo>
                    <a:pt x="95510" y="105000"/>
                    <a:pt x="97959" y="105000"/>
                    <a:pt x="100408" y="105000"/>
                  </a:cubicBezTo>
                  <a:cubicBezTo>
                    <a:pt x="102040" y="108750"/>
                    <a:pt x="104489" y="108750"/>
                    <a:pt x="106122" y="112500"/>
                  </a:cubicBezTo>
                  <a:cubicBezTo>
                    <a:pt x="106938" y="112500"/>
                    <a:pt x="106938" y="112500"/>
                    <a:pt x="107755" y="112500"/>
                  </a:cubicBezTo>
                  <a:cubicBezTo>
                    <a:pt x="109387" y="112500"/>
                    <a:pt x="111836" y="116250"/>
                    <a:pt x="114285" y="116250"/>
                  </a:cubicBezTo>
                  <a:cubicBezTo>
                    <a:pt x="115918" y="116250"/>
                    <a:pt x="116734" y="116250"/>
                    <a:pt x="117551" y="120000"/>
                  </a:cubicBezTo>
                  <a:cubicBezTo>
                    <a:pt x="118367" y="101250"/>
                    <a:pt x="119183" y="82500"/>
                    <a:pt x="120000" y="63750"/>
                  </a:cubicBezTo>
                  <a:cubicBezTo>
                    <a:pt x="119183" y="63750"/>
                    <a:pt x="118367" y="63750"/>
                    <a:pt x="117551" y="63750"/>
                  </a:cubicBezTo>
                  <a:cubicBezTo>
                    <a:pt x="115102" y="60000"/>
                    <a:pt x="112653" y="60000"/>
                    <a:pt x="110204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208087" y="1685925"/>
              <a:ext cx="411300" cy="6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70" y="45000"/>
                  </a:moveTo>
                  <a:cubicBezTo>
                    <a:pt x="108888" y="45000"/>
                    <a:pt x="107407" y="45000"/>
                    <a:pt x="105925" y="45000"/>
                  </a:cubicBezTo>
                  <a:cubicBezTo>
                    <a:pt x="105185" y="45000"/>
                    <a:pt x="104444" y="45000"/>
                    <a:pt x="103703" y="45000"/>
                  </a:cubicBezTo>
                  <a:cubicBezTo>
                    <a:pt x="101481" y="45000"/>
                    <a:pt x="99259" y="40000"/>
                    <a:pt x="97037" y="40000"/>
                  </a:cubicBezTo>
                  <a:cubicBezTo>
                    <a:pt x="94814" y="40000"/>
                    <a:pt x="92592" y="40000"/>
                    <a:pt x="90370" y="40000"/>
                  </a:cubicBezTo>
                  <a:cubicBezTo>
                    <a:pt x="90370" y="40000"/>
                    <a:pt x="89629" y="35000"/>
                    <a:pt x="89629" y="35000"/>
                  </a:cubicBezTo>
                  <a:cubicBezTo>
                    <a:pt x="87407" y="35000"/>
                    <a:pt x="85925" y="35000"/>
                    <a:pt x="83703" y="35000"/>
                  </a:cubicBezTo>
                  <a:cubicBezTo>
                    <a:pt x="81481" y="35000"/>
                    <a:pt x="79259" y="35000"/>
                    <a:pt x="77037" y="30000"/>
                  </a:cubicBezTo>
                  <a:cubicBezTo>
                    <a:pt x="75555" y="30000"/>
                    <a:pt x="74074" y="30000"/>
                    <a:pt x="72592" y="30000"/>
                  </a:cubicBezTo>
                  <a:cubicBezTo>
                    <a:pt x="71851" y="30000"/>
                    <a:pt x="71111" y="30000"/>
                    <a:pt x="71111" y="30000"/>
                  </a:cubicBezTo>
                  <a:cubicBezTo>
                    <a:pt x="68888" y="30000"/>
                    <a:pt x="66666" y="25000"/>
                    <a:pt x="64444" y="25000"/>
                  </a:cubicBezTo>
                  <a:cubicBezTo>
                    <a:pt x="62222" y="25000"/>
                    <a:pt x="60000" y="25000"/>
                    <a:pt x="57777" y="25000"/>
                  </a:cubicBezTo>
                  <a:cubicBezTo>
                    <a:pt x="57037" y="25000"/>
                    <a:pt x="57037" y="25000"/>
                    <a:pt x="56296" y="25000"/>
                  </a:cubicBezTo>
                  <a:cubicBezTo>
                    <a:pt x="54814" y="25000"/>
                    <a:pt x="52592" y="20000"/>
                    <a:pt x="51111" y="20000"/>
                  </a:cubicBezTo>
                  <a:cubicBezTo>
                    <a:pt x="48888" y="20000"/>
                    <a:pt x="46666" y="20000"/>
                    <a:pt x="44444" y="20000"/>
                  </a:cubicBezTo>
                  <a:cubicBezTo>
                    <a:pt x="42962" y="20000"/>
                    <a:pt x="41481" y="20000"/>
                    <a:pt x="40000" y="15000"/>
                  </a:cubicBezTo>
                  <a:cubicBezTo>
                    <a:pt x="39259" y="15000"/>
                    <a:pt x="38518" y="15000"/>
                    <a:pt x="37777" y="15000"/>
                  </a:cubicBezTo>
                  <a:cubicBezTo>
                    <a:pt x="35555" y="15000"/>
                    <a:pt x="33333" y="15000"/>
                    <a:pt x="31111" y="15000"/>
                  </a:cubicBezTo>
                  <a:cubicBezTo>
                    <a:pt x="28888" y="15000"/>
                    <a:pt x="26666" y="10000"/>
                    <a:pt x="24444" y="10000"/>
                  </a:cubicBezTo>
                  <a:cubicBezTo>
                    <a:pt x="24444" y="10000"/>
                    <a:pt x="23703" y="10000"/>
                    <a:pt x="22962" y="10000"/>
                  </a:cubicBezTo>
                  <a:cubicBezTo>
                    <a:pt x="21481" y="10000"/>
                    <a:pt x="20000" y="10000"/>
                    <a:pt x="17777" y="10000"/>
                  </a:cubicBezTo>
                  <a:cubicBezTo>
                    <a:pt x="15555" y="10000"/>
                    <a:pt x="13333" y="5000"/>
                    <a:pt x="11111" y="5000"/>
                  </a:cubicBezTo>
                  <a:cubicBezTo>
                    <a:pt x="9629" y="5000"/>
                    <a:pt x="8148" y="5000"/>
                    <a:pt x="6666" y="5000"/>
                  </a:cubicBezTo>
                  <a:cubicBezTo>
                    <a:pt x="5925" y="5000"/>
                    <a:pt x="5185" y="5000"/>
                    <a:pt x="4444" y="5000"/>
                  </a:cubicBezTo>
                  <a:cubicBezTo>
                    <a:pt x="2962" y="5000"/>
                    <a:pt x="1481" y="5000"/>
                    <a:pt x="0" y="0"/>
                  </a:cubicBezTo>
                  <a:cubicBezTo>
                    <a:pt x="0" y="25000"/>
                    <a:pt x="0" y="45000"/>
                    <a:pt x="0" y="70000"/>
                  </a:cubicBezTo>
                  <a:cubicBezTo>
                    <a:pt x="740" y="70000"/>
                    <a:pt x="1481" y="70000"/>
                    <a:pt x="2222" y="70000"/>
                  </a:cubicBezTo>
                  <a:cubicBezTo>
                    <a:pt x="2962" y="70000"/>
                    <a:pt x="3703" y="70000"/>
                    <a:pt x="4444" y="70000"/>
                  </a:cubicBezTo>
                  <a:cubicBezTo>
                    <a:pt x="5925" y="70000"/>
                    <a:pt x="7407" y="70000"/>
                    <a:pt x="8888" y="70000"/>
                  </a:cubicBezTo>
                  <a:cubicBezTo>
                    <a:pt x="11111" y="75000"/>
                    <a:pt x="13333" y="75000"/>
                    <a:pt x="15555" y="75000"/>
                  </a:cubicBezTo>
                  <a:cubicBezTo>
                    <a:pt x="17037" y="75000"/>
                    <a:pt x="19259" y="75000"/>
                    <a:pt x="20740" y="75000"/>
                  </a:cubicBezTo>
                  <a:cubicBezTo>
                    <a:pt x="21481" y="75000"/>
                    <a:pt x="21481" y="75000"/>
                    <a:pt x="22222" y="75000"/>
                  </a:cubicBezTo>
                  <a:cubicBezTo>
                    <a:pt x="24444" y="80000"/>
                    <a:pt x="26666" y="80000"/>
                    <a:pt x="28888" y="80000"/>
                  </a:cubicBezTo>
                  <a:cubicBezTo>
                    <a:pt x="31111" y="80000"/>
                    <a:pt x="33333" y="80000"/>
                    <a:pt x="35555" y="85000"/>
                  </a:cubicBezTo>
                  <a:cubicBezTo>
                    <a:pt x="36296" y="85000"/>
                    <a:pt x="37037" y="85000"/>
                    <a:pt x="37777" y="85000"/>
                  </a:cubicBezTo>
                  <a:cubicBezTo>
                    <a:pt x="39259" y="85000"/>
                    <a:pt x="40740" y="85000"/>
                    <a:pt x="42222" y="85000"/>
                  </a:cubicBezTo>
                  <a:cubicBezTo>
                    <a:pt x="44444" y="85000"/>
                    <a:pt x="46666" y="85000"/>
                    <a:pt x="48888" y="90000"/>
                  </a:cubicBezTo>
                  <a:cubicBezTo>
                    <a:pt x="50370" y="90000"/>
                    <a:pt x="51851" y="90000"/>
                    <a:pt x="54074" y="90000"/>
                  </a:cubicBezTo>
                  <a:cubicBezTo>
                    <a:pt x="54074" y="90000"/>
                    <a:pt x="54814" y="90000"/>
                    <a:pt x="55555" y="90000"/>
                  </a:cubicBezTo>
                  <a:cubicBezTo>
                    <a:pt x="57777" y="90000"/>
                    <a:pt x="59259" y="95000"/>
                    <a:pt x="61481" y="95000"/>
                  </a:cubicBezTo>
                  <a:cubicBezTo>
                    <a:pt x="63703" y="95000"/>
                    <a:pt x="65925" y="95000"/>
                    <a:pt x="68148" y="95000"/>
                  </a:cubicBezTo>
                  <a:cubicBezTo>
                    <a:pt x="68888" y="95000"/>
                    <a:pt x="69629" y="95000"/>
                    <a:pt x="70370" y="95000"/>
                  </a:cubicBezTo>
                  <a:cubicBezTo>
                    <a:pt x="71851" y="100000"/>
                    <a:pt x="73333" y="100000"/>
                    <a:pt x="74814" y="100000"/>
                  </a:cubicBezTo>
                  <a:cubicBezTo>
                    <a:pt x="77037" y="100000"/>
                    <a:pt x="79259" y="100000"/>
                    <a:pt x="81481" y="100000"/>
                  </a:cubicBezTo>
                  <a:cubicBezTo>
                    <a:pt x="83703" y="105000"/>
                    <a:pt x="85185" y="105000"/>
                    <a:pt x="86666" y="105000"/>
                  </a:cubicBezTo>
                  <a:cubicBezTo>
                    <a:pt x="87407" y="105000"/>
                    <a:pt x="87407" y="105000"/>
                    <a:pt x="88148" y="105000"/>
                  </a:cubicBezTo>
                  <a:cubicBezTo>
                    <a:pt x="90370" y="105000"/>
                    <a:pt x="92592" y="105000"/>
                    <a:pt x="94814" y="110000"/>
                  </a:cubicBezTo>
                  <a:cubicBezTo>
                    <a:pt x="97037" y="110000"/>
                    <a:pt x="99259" y="110000"/>
                    <a:pt x="101481" y="110000"/>
                  </a:cubicBezTo>
                  <a:cubicBezTo>
                    <a:pt x="102222" y="110000"/>
                    <a:pt x="102962" y="110000"/>
                    <a:pt x="103703" y="115000"/>
                  </a:cubicBezTo>
                  <a:cubicBezTo>
                    <a:pt x="105185" y="115000"/>
                    <a:pt x="106666" y="115000"/>
                    <a:pt x="108148" y="115000"/>
                  </a:cubicBezTo>
                  <a:cubicBezTo>
                    <a:pt x="110370" y="115000"/>
                    <a:pt x="112592" y="115000"/>
                    <a:pt x="114814" y="120000"/>
                  </a:cubicBezTo>
                  <a:cubicBezTo>
                    <a:pt x="116296" y="120000"/>
                    <a:pt x="117777" y="120000"/>
                    <a:pt x="120000" y="120000"/>
                  </a:cubicBezTo>
                  <a:cubicBezTo>
                    <a:pt x="120000" y="100000"/>
                    <a:pt x="120000" y="75000"/>
                    <a:pt x="120000" y="50000"/>
                  </a:cubicBezTo>
                  <a:cubicBezTo>
                    <a:pt x="118518" y="50000"/>
                    <a:pt x="117777" y="50000"/>
                    <a:pt x="117037" y="50000"/>
                  </a:cubicBezTo>
                  <a:cubicBezTo>
                    <a:pt x="114814" y="50000"/>
                    <a:pt x="112592" y="50000"/>
                    <a:pt x="110370" y="45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217738" y="1785938"/>
              <a:ext cx="4380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982" y="77777"/>
                  </a:moveTo>
                  <a:cubicBezTo>
                    <a:pt x="110982" y="77777"/>
                    <a:pt x="110982" y="77777"/>
                    <a:pt x="110982" y="77777"/>
                  </a:cubicBezTo>
                  <a:cubicBezTo>
                    <a:pt x="108901" y="75555"/>
                    <a:pt x="106820" y="75555"/>
                    <a:pt x="105433" y="73333"/>
                  </a:cubicBezTo>
                  <a:cubicBezTo>
                    <a:pt x="103352" y="71111"/>
                    <a:pt x="101271" y="68888"/>
                    <a:pt x="99190" y="68888"/>
                  </a:cubicBezTo>
                  <a:cubicBezTo>
                    <a:pt x="98497" y="66666"/>
                    <a:pt x="97109" y="66666"/>
                    <a:pt x="95722" y="64444"/>
                  </a:cubicBezTo>
                  <a:cubicBezTo>
                    <a:pt x="95028" y="64444"/>
                    <a:pt x="94335" y="62222"/>
                    <a:pt x="93641" y="62222"/>
                  </a:cubicBezTo>
                  <a:cubicBezTo>
                    <a:pt x="93641" y="62222"/>
                    <a:pt x="93641" y="62222"/>
                    <a:pt x="93641" y="62222"/>
                  </a:cubicBezTo>
                  <a:cubicBezTo>
                    <a:pt x="91560" y="60000"/>
                    <a:pt x="89479" y="60000"/>
                    <a:pt x="87398" y="57777"/>
                  </a:cubicBezTo>
                  <a:cubicBezTo>
                    <a:pt x="86011" y="55555"/>
                    <a:pt x="83930" y="53333"/>
                    <a:pt x="81849" y="53333"/>
                  </a:cubicBezTo>
                  <a:cubicBezTo>
                    <a:pt x="81849" y="53333"/>
                    <a:pt x="81156" y="53333"/>
                    <a:pt x="81156" y="53333"/>
                  </a:cubicBezTo>
                  <a:cubicBezTo>
                    <a:pt x="79075" y="51111"/>
                    <a:pt x="77687" y="48888"/>
                    <a:pt x="75606" y="48888"/>
                  </a:cubicBezTo>
                  <a:cubicBezTo>
                    <a:pt x="73526" y="46666"/>
                    <a:pt x="72138" y="44444"/>
                    <a:pt x="70057" y="44444"/>
                  </a:cubicBezTo>
                  <a:cubicBezTo>
                    <a:pt x="68670" y="42222"/>
                    <a:pt x="67283" y="42222"/>
                    <a:pt x="66589" y="40000"/>
                  </a:cubicBezTo>
                  <a:cubicBezTo>
                    <a:pt x="65202" y="40000"/>
                    <a:pt x="64508" y="40000"/>
                    <a:pt x="63815" y="40000"/>
                  </a:cubicBezTo>
                  <a:cubicBezTo>
                    <a:pt x="61734" y="37777"/>
                    <a:pt x="59653" y="35555"/>
                    <a:pt x="58265" y="35555"/>
                  </a:cubicBezTo>
                  <a:cubicBezTo>
                    <a:pt x="56184" y="33333"/>
                    <a:pt x="54104" y="31111"/>
                    <a:pt x="52023" y="31111"/>
                  </a:cubicBezTo>
                  <a:cubicBezTo>
                    <a:pt x="52023" y="31111"/>
                    <a:pt x="51329" y="31111"/>
                    <a:pt x="51329" y="31111"/>
                  </a:cubicBezTo>
                  <a:cubicBezTo>
                    <a:pt x="49942" y="28888"/>
                    <a:pt x="47861" y="26666"/>
                    <a:pt x="45780" y="26666"/>
                  </a:cubicBezTo>
                  <a:cubicBezTo>
                    <a:pt x="44393" y="24444"/>
                    <a:pt x="42312" y="24444"/>
                    <a:pt x="40231" y="22222"/>
                  </a:cubicBezTo>
                  <a:cubicBezTo>
                    <a:pt x="38843" y="22222"/>
                    <a:pt x="37456" y="20000"/>
                    <a:pt x="36763" y="20000"/>
                  </a:cubicBezTo>
                  <a:cubicBezTo>
                    <a:pt x="35375" y="20000"/>
                    <a:pt x="34682" y="20000"/>
                    <a:pt x="33988" y="17777"/>
                  </a:cubicBezTo>
                  <a:cubicBezTo>
                    <a:pt x="31907" y="17777"/>
                    <a:pt x="29826" y="15555"/>
                    <a:pt x="28439" y="15555"/>
                  </a:cubicBezTo>
                  <a:cubicBezTo>
                    <a:pt x="26358" y="13333"/>
                    <a:pt x="24277" y="13333"/>
                    <a:pt x="22196" y="11111"/>
                  </a:cubicBezTo>
                  <a:cubicBezTo>
                    <a:pt x="22196" y="11111"/>
                    <a:pt x="21502" y="11111"/>
                    <a:pt x="21502" y="11111"/>
                  </a:cubicBezTo>
                  <a:cubicBezTo>
                    <a:pt x="19421" y="8888"/>
                    <a:pt x="18034" y="8888"/>
                    <a:pt x="15953" y="6666"/>
                  </a:cubicBezTo>
                  <a:cubicBezTo>
                    <a:pt x="13872" y="6666"/>
                    <a:pt x="11791" y="4444"/>
                    <a:pt x="10404" y="4444"/>
                  </a:cubicBezTo>
                  <a:cubicBezTo>
                    <a:pt x="9017" y="2222"/>
                    <a:pt x="7630" y="2222"/>
                    <a:pt x="6242" y="2222"/>
                  </a:cubicBezTo>
                  <a:cubicBezTo>
                    <a:pt x="5549" y="2222"/>
                    <a:pt x="4855" y="0"/>
                    <a:pt x="4161" y="0"/>
                  </a:cubicBezTo>
                  <a:cubicBezTo>
                    <a:pt x="3468" y="0"/>
                    <a:pt x="2774" y="0"/>
                    <a:pt x="1387" y="0"/>
                  </a:cubicBezTo>
                  <a:cubicBezTo>
                    <a:pt x="1387" y="8888"/>
                    <a:pt x="693" y="20000"/>
                    <a:pt x="0" y="31111"/>
                  </a:cubicBezTo>
                  <a:cubicBezTo>
                    <a:pt x="693" y="31111"/>
                    <a:pt x="1387" y="31111"/>
                    <a:pt x="2080" y="33333"/>
                  </a:cubicBezTo>
                  <a:cubicBezTo>
                    <a:pt x="2774" y="33333"/>
                    <a:pt x="3468" y="33333"/>
                    <a:pt x="4161" y="33333"/>
                  </a:cubicBezTo>
                  <a:cubicBezTo>
                    <a:pt x="5549" y="35555"/>
                    <a:pt x="6242" y="35555"/>
                    <a:pt x="7630" y="35555"/>
                  </a:cubicBezTo>
                  <a:cubicBezTo>
                    <a:pt x="9710" y="37777"/>
                    <a:pt x="11791" y="37777"/>
                    <a:pt x="13872" y="40000"/>
                  </a:cubicBezTo>
                  <a:cubicBezTo>
                    <a:pt x="15260" y="40000"/>
                    <a:pt x="17341" y="42222"/>
                    <a:pt x="18728" y="42222"/>
                  </a:cubicBezTo>
                  <a:cubicBezTo>
                    <a:pt x="19421" y="42222"/>
                    <a:pt x="19421" y="42222"/>
                    <a:pt x="19421" y="42222"/>
                  </a:cubicBezTo>
                  <a:cubicBezTo>
                    <a:pt x="21502" y="44444"/>
                    <a:pt x="23583" y="46666"/>
                    <a:pt x="25664" y="46666"/>
                  </a:cubicBezTo>
                  <a:cubicBezTo>
                    <a:pt x="27745" y="48888"/>
                    <a:pt x="29826" y="48888"/>
                    <a:pt x="31907" y="51111"/>
                  </a:cubicBezTo>
                  <a:cubicBezTo>
                    <a:pt x="32601" y="51111"/>
                    <a:pt x="33294" y="51111"/>
                    <a:pt x="33988" y="53333"/>
                  </a:cubicBezTo>
                  <a:cubicBezTo>
                    <a:pt x="35375" y="53333"/>
                    <a:pt x="36763" y="53333"/>
                    <a:pt x="37456" y="55555"/>
                  </a:cubicBezTo>
                  <a:cubicBezTo>
                    <a:pt x="39537" y="55555"/>
                    <a:pt x="41618" y="57777"/>
                    <a:pt x="43699" y="57777"/>
                  </a:cubicBezTo>
                  <a:cubicBezTo>
                    <a:pt x="45780" y="60000"/>
                    <a:pt x="47167" y="62222"/>
                    <a:pt x="49248" y="62222"/>
                  </a:cubicBezTo>
                  <a:cubicBezTo>
                    <a:pt x="49248" y="62222"/>
                    <a:pt x="49248" y="62222"/>
                    <a:pt x="49942" y="62222"/>
                  </a:cubicBezTo>
                  <a:cubicBezTo>
                    <a:pt x="51329" y="64444"/>
                    <a:pt x="53410" y="66666"/>
                    <a:pt x="55491" y="66666"/>
                  </a:cubicBezTo>
                  <a:cubicBezTo>
                    <a:pt x="57572" y="68888"/>
                    <a:pt x="59653" y="71111"/>
                    <a:pt x="61734" y="71111"/>
                  </a:cubicBezTo>
                  <a:cubicBezTo>
                    <a:pt x="62427" y="73333"/>
                    <a:pt x="63121" y="73333"/>
                    <a:pt x="63815" y="73333"/>
                  </a:cubicBezTo>
                  <a:cubicBezTo>
                    <a:pt x="65202" y="73333"/>
                    <a:pt x="66589" y="75555"/>
                    <a:pt x="67283" y="75555"/>
                  </a:cubicBezTo>
                  <a:cubicBezTo>
                    <a:pt x="69364" y="77777"/>
                    <a:pt x="71445" y="80000"/>
                    <a:pt x="73526" y="80000"/>
                  </a:cubicBezTo>
                  <a:cubicBezTo>
                    <a:pt x="74913" y="82222"/>
                    <a:pt x="76994" y="84444"/>
                    <a:pt x="79075" y="84444"/>
                  </a:cubicBezTo>
                  <a:cubicBezTo>
                    <a:pt x="79075" y="84444"/>
                    <a:pt x="79075" y="84444"/>
                    <a:pt x="79075" y="86666"/>
                  </a:cubicBezTo>
                  <a:cubicBezTo>
                    <a:pt x="81156" y="86666"/>
                    <a:pt x="83236" y="88888"/>
                    <a:pt x="85317" y="91111"/>
                  </a:cubicBezTo>
                  <a:cubicBezTo>
                    <a:pt x="87398" y="91111"/>
                    <a:pt x="88786" y="93333"/>
                    <a:pt x="90867" y="95555"/>
                  </a:cubicBezTo>
                  <a:cubicBezTo>
                    <a:pt x="90867" y="95555"/>
                    <a:pt x="90867" y="95555"/>
                    <a:pt x="90867" y="95555"/>
                  </a:cubicBezTo>
                  <a:cubicBezTo>
                    <a:pt x="92254" y="95555"/>
                    <a:pt x="92947" y="97777"/>
                    <a:pt x="93641" y="97777"/>
                  </a:cubicBezTo>
                  <a:cubicBezTo>
                    <a:pt x="95028" y="97777"/>
                    <a:pt x="95722" y="100000"/>
                    <a:pt x="97109" y="100000"/>
                  </a:cubicBezTo>
                  <a:cubicBezTo>
                    <a:pt x="99190" y="102222"/>
                    <a:pt x="100578" y="104444"/>
                    <a:pt x="102658" y="106666"/>
                  </a:cubicBezTo>
                  <a:cubicBezTo>
                    <a:pt x="104739" y="108888"/>
                    <a:pt x="106127" y="108888"/>
                    <a:pt x="108208" y="111111"/>
                  </a:cubicBezTo>
                  <a:cubicBezTo>
                    <a:pt x="108208" y="111111"/>
                    <a:pt x="108901" y="111111"/>
                    <a:pt x="108901" y="111111"/>
                  </a:cubicBezTo>
                  <a:cubicBezTo>
                    <a:pt x="110982" y="113333"/>
                    <a:pt x="112369" y="115555"/>
                    <a:pt x="114450" y="117777"/>
                  </a:cubicBezTo>
                  <a:cubicBezTo>
                    <a:pt x="115838" y="117777"/>
                    <a:pt x="116531" y="120000"/>
                    <a:pt x="117919" y="120000"/>
                  </a:cubicBezTo>
                  <a:cubicBezTo>
                    <a:pt x="118612" y="108888"/>
                    <a:pt x="119306" y="97777"/>
                    <a:pt x="120000" y="86666"/>
                  </a:cubicBezTo>
                  <a:cubicBezTo>
                    <a:pt x="119306" y="86666"/>
                    <a:pt x="117919" y="84444"/>
                    <a:pt x="117225" y="84444"/>
                  </a:cubicBezTo>
                  <a:cubicBezTo>
                    <a:pt x="115144" y="82222"/>
                    <a:pt x="113063" y="80000"/>
                    <a:pt x="110982" y="77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473325" y="2813050"/>
              <a:ext cx="403200" cy="200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09" y="100253"/>
                  </a:moveTo>
                  <a:cubicBezTo>
                    <a:pt x="3018" y="106329"/>
                    <a:pt x="4528" y="112405"/>
                    <a:pt x="6037" y="118481"/>
                  </a:cubicBezTo>
                  <a:cubicBezTo>
                    <a:pt x="6037" y="118481"/>
                    <a:pt x="6037" y="118481"/>
                    <a:pt x="6037" y="120000"/>
                  </a:cubicBezTo>
                  <a:cubicBezTo>
                    <a:pt x="7547" y="118481"/>
                    <a:pt x="8301" y="118481"/>
                    <a:pt x="9056" y="116962"/>
                  </a:cubicBezTo>
                  <a:cubicBezTo>
                    <a:pt x="10566" y="116962"/>
                    <a:pt x="12075" y="115443"/>
                    <a:pt x="12830" y="113924"/>
                  </a:cubicBezTo>
                  <a:cubicBezTo>
                    <a:pt x="14339" y="113924"/>
                    <a:pt x="15094" y="112405"/>
                    <a:pt x="16603" y="112405"/>
                  </a:cubicBezTo>
                  <a:cubicBezTo>
                    <a:pt x="18113" y="110886"/>
                    <a:pt x="19622" y="109367"/>
                    <a:pt x="20377" y="107848"/>
                  </a:cubicBezTo>
                  <a:cubicBezTo>
                    <a:pt x="23396" y="106329"/>
                    <a:pt x="25660" y="104810"/>
                    <a:pt x="27924" y="101772"/>
                  </a:cubicBezTo>
                  <a:cubicBezTo>
                    <a:pt x="30943" y="100253"/>
                    <a:pt x="33207" y="98734"/>
                    <a:pt x="35471" y="97215"/>
                  </a:cubicBezTo>
                  <a:cubicBezTo>
                    <a:pt x="35471" y="97215"/>
                    <a:pt x="35471" y="95696"/>
                    <a:pt x="35471" y="95696"/>
                  </a:cubicBezTo>
                  <a:cubicBezTo>
                    <a:pt x="38490" y="94177"/>
                    <a:pt x="40754" y="92658"/>
                    <a:pt x="43018" y="89620"/>
                  </a:cubicBezTo>
                  <a:cubicBezTo>
                    <a:pt x="46037" y="88101"/>
                    <a:pt x="48301" y="85063"/>
                    <a:pt x="50566" y="83544"/>
                  </a:cubicBezTo>
                  <a:cubicBezTo>
                    <a:pt x="52075" y="82025"/>
                    <a:pt x="52830" y="80506"/>
                    <a:pt x="54339" y="80506"/>
                  </a:cubicBezTo>
                  <a:cubicBezTo>
                    <a:pt x="55849" y="78987"/>
                    <a:pt x="57358" y="77468"/>
                    <a:pt x="58867" y="75949"/>
                  </a:cubicBezTo>
                  <a:cubicBezTo>
                    <a:pt x="61132" y="74430"/>
                    <a:pt x="63396" y="71392"/>
                    <a:pt x="66415" y="69873"/>
                  </a:cubicBezTo>
                  <a:cubicBezTo>
                    <a:pt x="68679" y="66835"/>
                    <a:pt x="70943" y="65316"/>
                    <a:pt x="73207" y="62278"/>
                  </a:cubicBezTo>
                  <a:cubicBezTo>
                    <a:pt x="73207" y="62278"/>
                    <a:pt x="73962" y="62278"/>
                    <a:pt x="73962" y="62278"/>
                  </a:cubicBezTo>
                  <a:cubicBezTo>
                    <a:pt x="76226" y="59240"/>
                    <a:pt x="79245" y="57721"/>
                    <a:pt x="81509" y="54683"/>
                  </a:cubicBezTo>
                  <a:cubicBezTo>
                    <a:pt x="83773" y="51645"/>
                    <a:pt x="86792" y="50126"/>
                    <a:pt x="89056" y="47088"/>
                  </a:cubicBezTo>
                  <a:cubicBezTo>
                    <a:pt x="90566" y="45569"/>
                    <a:pt x="91320" y="44050"/>
                    <a:pt x="92830" y="44050"/>
                  </a:cubicBezTo>
                  <a:cubicBezTo>
                    <a:pt x="94339" y="42531"/>
                    <a:pt x="95849" y="41012"/>
                    <a:pt x="97358" y="39493"/>
                  </a:cubicBezTo>
                  <a:cubicBezTo>
                    <a:pt x="99622" y="36455"/>
                    <a:pt x="101886" y="33417"/>
                    <a:pt x="104905" y="30379"/>
                  </a:cubicBezTo>
                  <a:cubicBezTo>
                    <a:pt x="107169" y="28860"/>
                    <a:pt x="108679" y="25822"/>
                    <a:pt x="110943" y="24303"/>
                  </a:cubicBezTo>
                  <a:cubicBezTo>
                    <a:pt x="111698" y="22784"/>
                    <a:pt x="111698" y="22784"/>
                    <a:pt x="112452" y="22784"/>
                  </a:cubicBezTo>
                  <a:cubicBezTo>
                    <a:pt x="112452" y="22784"/>
                    <a:pt x="112452" y="21265"/>
                    <a:pt x="112452" y="21265"/>
                  </a:cubicBezTo>
                  <a:cubicBezTo>
                    <a:pt x="114716" y="19746"/>
                    <a:pt x="117735" y="16708"/>
                    <a:pt x="120000" y="13670"/>
                  </a:cubicBezTo>
                  <a:cubicBezTo>
                    <a:pt x="117735" y="12151"/>
                    <a:pt x="116226" y="9113"/>
                    <a:pt x="114716" y="7594"/>
                  </a:cubicBezTo>
                  <a:cubicBezTo>
                    <a:pt x="113962" y="7594"/>
                    <a:pt x="113962" y="7594"/>
                    <a:pt x="113962" y="7594"/>
                  </a:cubicBezTo>
                  <a:cubicBezTo>
                    <a:pt x="112452" y="6075"/>
                    <a:pt x="110188" y="3037"/>
                    <a:pt x="108679" y="1518"/>
                  </a:cubicBezTo>
                  <a:cubicBezTo>
                    <a:pt x="107924" y="0"/>
                    <a:pt x="107169" y="0"/>
                    <a:pt x="107169" y="0"/>
                  </a:cubicBezTo>
                  <a:cubicBezTo>
                    <a:pt x="106415" y="0"/>
                    <a:pt x="105660" y="1518"/>
                    <a:pt x="104905" y="1518"/>
                  </a:cubicBezTo>
                  <a:cubicBezTo>
                    <a:pt x="103396" y="3037"/>
                    <a:pt x="101886" y="4556"/>
                    <a:pt x="101132" y="6075"/>
                  </a:cubicBezTo>
                  <a:cubicBezTo>
                    <a:pt x="99622" y="7594"/>
                    <a:pt x="98113" y="9113"/>
                    <a:pt x="96603" y="10632"/>
                  </a:cubicBezTo>
                  <a:cubicBezTo>
                    <a:pt x="95094" y="12151"/>
                    <a:pt x="94339" y="13670"/>
                    <a:pt x="92830" y="15189"/>
                  </a:cubicBezTo>
                  <a:cubicBezTo>
                    <a:pt x="90566" y="16708"/>
                    <a:pt x="87547" y="19746"/>
                    <a:pt x="85283" y="22784"/>
                  </a:cubicBezTo>
                  <a:cubicBezTo>
                    <a:pt x="83018" y="25822"/>
                    <a:pt x="80000" y="27341"/>
                    <a:pt x="77735" y="30379"/>
                  </a:cubicBezTo>
                  <a:cubicBezTo>
                    <a:pt x="77735" y="30379"/>
                    <a:pt x="76981" y="30379"/>
                    <a:pt x="76981" y="30379"/>
                  </a:cubicBezTo>
                  <a:cubicBezTo>
                    <a:pt x="74716" y="33417"/>
                    <a:pt x="72452" y="36455"/>
                    <a:pt x="70188" y="37974"/>
                  </a:cubicBezTo>
                  <a:cubicBezTo>
                    <a:pt x="67169" y="41012"/>
                    <a:pt x="64905" y="42531"/>
                    <a:pt x="61886" y="45569"/>
                  </a:cubicBezTo>
                  <a:cubicBezTo>
                    <a:pt x="61132" y="47088"/>
                    <a:pt x="59622" y="48607"/>
                    <a:pt x="58113" y="48607"/>
                  </a:cubicBezTo>
                  <a:cubicBezTo>
                    <a:pt x="56603" y="50126"/>
                    <a:pt x="55849" y="51645"/>
                    <a:pt x="54339" y="51645"/>
                  </a:cubicBezTo>
                  <a:cubicBezTo>
                    <a:pt x="52075" y="54683"/>
                    <a:pt x="49811" y="56202"/>
                    <a:pt x="46792" y="59240"/>
                  </a:cubicBezTo>
                  <a:cubicBezTo>
                    <a:pt x="44528" y="60759"/>
                    <a:pt x="41509" y="63797"/>
                    <a:pt x="39245" y="65316"/>
                  </a:cubicBezTo>
                  <a:cubicBezTo>
                    <a:pt x="39245" y="65316"/>
                    <a:pt x="39245" y="65316"/>
                    <a:pt x="38490" y="65316"/>
                  </a:cubicBezTo>
                  <a:cubicBezTo>
                    <a:pt x="36226" y="68354"/>
                    <a:pt x="33962" y="69873"/>
                    <a:pt x="31698" y="71392"/>
                  </a:cubicBezTo>
                  <a:cubicBezTo>
                    <a:pt x="29433" y="74430"/>
                    <a:pt x="26415" y="75949"/>
                    <a:pt x="24150" y="77468"/>
                  </a:cubicBezTo>
                  <a:cubicBezTo>
                    <a:pt x="22641" y="78987"/>
                    <a:pt x="21132" y="80506"/>
                    <a:pt x="19622" y="82025"/>
                  </a:cubicBezTo>
                  <a:cubicBezTo>
                    <a:pt x="18867" y="82025"/>
                    <a:pt x="18113" y="83544"/>
                    <a:pt x="16603" y="83544"/>
                  </a:cubicBezTo>
                  <a:cubicBezTo>
                    <a:pt x="14339" y="86582"/>
                    <a:pt x="12075" y="88101"/>
                    <a:pt x="9056" y="89620"/>
                  </a:cubicBezTo>
                  <a:cubicBezTo>
                    <a:pt x="7547" y="91139"/>
                    <a:pt x="6037" y="92658"/>
                    <a:pt x="4528" y="94177"/>
                  </a:cubicBezTo>
                  <a:cubicBezTo>
                    <a:pt x="3773" y="94177"/>
                    <a:pt x="3018" y="95696"/>
                    <a:pt x="1509" y="95696"/>
                  </a:cubicBezTo>
                  <a:cubicBezTo>
                    <a:pt x="1509" y="95696"/>
                    <a:pt x="1509" y="95696"/>
                    <a:pt x="1509" y="95696"/>
                  </a:cubicBezTo>
                  <a:cubicBezTo>
                    <a:pt x="754" y="95696"/>
                    <a:pt x="754" y="97215"/>
                    <a:pt x="0" y="97215"/>
                  </a:cubicBezTo>
                  <a:cubicBezTo>
                    <a:pt x="0" y="97215"/>
                    <a:pt x="754" y="98734"/>
                    <a:pt x="754" y="98734"/>
                  </a:cubicBezTo>
                  <a:cubicBezTo>
                    <a:pt x="754" y="100253"/>
                    <a:pt x="754" y="100253"/>
                    <a:pt x="1509" y="1002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989263" y="2419350"/>
              <a:ext cx="255600" cy="31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227" y="49354"/>
                  </a:moveTo>
                  <a:cubicBezTo>
                    <a:pt x="76039" y="49354"/>
                    <a:pt x="76039" y="50322"/>
                    <a:pt x="76039" y="50322"/>
                  </a:cubicBezTo>
                  <a:cubicBezTo>
                    <a:pt x="72475" y="56129"/>
                    <a:pt x="67722" y="60967"/>
                    <a:pt x="62970" y="66774"/>
                  </a:cubicBezTo>
                  <a:cubicBezTo>
                    <a:pt x="61782" y="66774"/>
                    <a:pt x="61782" y="67741"/>
                    <a:pt x="60594" y="68709"/>
                  </a:cubicBezTo>
                  <a:cubicBezTo>
                    <a:pt x="55841" y="72580"/>
                    <a:pt x="51089" y="77419"/>
                    <a:pt x="46336" y="81290"/>
                  </a:cubicBezTo>
                  <a:cubicBezTo>
                    <a:pt x="43960" y="83225"/>
                    <a:pt x="41584" y="85161"/>
                    <a:pt x="38019" y="87096"/>
                  </a:cubicBezTo>
                  <a:cubicBezTo>
                    <a:pt x="36831" y="89032"/>
                    <a:pt x="34455" y="90967"/>
                    <a:pt x="32079" y="91935"/>
                  </a:cubicBezTo>
                  <a:cubicBezTo>
                    <a:pt x="27326" y="94838"/>
                    <a:pt x="23762" y="98709"/>
                    <a:pt x="19009" y="101612"/>
                  </a:cubicBezTo>
                  <a:cubicBezTo>
                    <a:pt x="14257" y="103548"/>
                    <a:pt x="10693" y="106451"/>
                    <a:pt x="5940" y="109354"/>
                  </a:cubicBezTo>
                  <a:cubicBezTo>
                    <a:pt x="5940" y="109354"/>
                    <a:pt x="5940" y="109354"/>
                    <a:pt x="4752" y="109354"/>
                  </a:cubicBezTo>
                  <a:cubicBezTo>
                    <a:pt x="3564" y="110322"/>
                    <a:pt x="1188" y="112258"/>
                    <a:pt x="0" y="113225"/>
                  </a:cubicBezTo>
                  <a:cubicBezTo>
                    <a:pt x="1188" y="113225"/>
                    <a:pt x="2376" y="114193"/>
                    <a:pt x="3564" y="114193"/>
                  </a:cubicBezTo>
                  <a:cubicBezTo>
                    <a:pt x="3564" y="114193"/>
                    <a:pt x="4752" y="114193"/>
                    <a:pt x="4752" y="114193"/>
                  </a:cubicBezTo>
                  <a:cubicBezTo>
                    <a:pt x="7128" y="115161"/>
                    <a:pt x="10693" y="116129"/>
                    <a:pt x="14257" y="117096"/>
                  </a:cubicBezTo>
                  <a:cubicBezTo>
                    <a:pt x="16633" y="118064"/>
                    <a:pt x="17821" y="118064"/>
                    <a:pt x="20198" y="119032"/>
                  </a:cubicBezTo>
                  <a:cubicBezTo>
                    <a:pt x="20198" y="119032"/>
                    <a:pt x="21386" y="119032"/>
                    <a:pt x="21386" y="120000"/>
                  </a:cubicBezTo>
                  <a:cubicBezTo>
                    <a:pt x="22574" y="119032"/>
                    <a:pt x="23762" y="118064"/>
                    <a:pt x="24950" y="118064"/>
                  </a:cubicBezTo>
                  <a:cubicBezTo>
                    <a:pt x="27326" y="116129"/>
                    <a:pt x="28514" y="115161"/>
                    <a:pt x="30891" y="114193"/>
                  </a:cubicBezTo>
                  <a:cubicBezTo>
                    <a:pt x="33267" y="112258"/>
                    <a:pt x="35643" y="110322"/>
                    <a:pt x="38019" y="109354"/>
                  </a:cubicBezTo>
                  <a:cubicBezTo>
                    <a:pt x="42772" y="105483"/>
                    <a:pt x="47524" y="102580"/>
                    <a:pt x="51089" y="99677"/>
                  </a:cubicBezTo>
                  <a:cubicBezTo>
                    <a:pt x="55841" y="95806"/>
                    <a:pt x="60594" y="91935"/>
                    <a:pt x="65346" y="88064"/>
                  </a:cubicBezTo>
                  <a:cubicBezTo>
                    <a:pt x="65346" y="88064"/>
                    <a:pt x="65346" y="88064"/>
                    <a:pt x="65346" y="88064"/>
                  </a:cubicBezTo>
                  <a:cubicBezTo>
                    <a:pt x="70099" y="84193"/>
                    <a:pt x="73663" y="80322"/>
                    <a:pt x="78415" y="76451"/>
                  </a:cubicBezTo>
                  <a:cubicBezTo>
                    <a:pt x="78415" y="75483"/>
                    <a:pt x="79603" y="74516"/>
                    <a:pt x="80792" y="73548"/>
                  </a:cubicBezTo>
                  <a:cubicBezTo>
                    <a:pt x="86732" y="66774"/>
                    <a:pt x="92673" y="59032"/>
                    <a:pt x="97425" y="51290"/>
                  </a:cubicBezTo>
                  <a:cubicBezTo>
                    <a:pt x="99801" y="49354"/>
                    <a:pt x="100990" y="46451"/>
                    <a:pt x="102178" y="43548"/>
                  </a:cubicBezTo>
                  <a:cubicBezTo>
                    <a:pt x="104554" y="40645"/>
                    <a:pt x="105742" y="37741"/>
                    <a:pt x="108118" y="33870"/>
                  </a:cubicBezTo>
                  <a:cubicBezTo>
                    <a:pt x="111683" y="26129"/>
                    <a:pt x="115247" y="16451"/>
                    <a:pt x="117623" y="7741"/>
                  </a:cubicBezTo>
                  <a:cubicBezTo>
                    <a:pt x="118811" y="4838"/>
                    <a:pt x="120000" y="2903"/>
                    <a:pt x="120000" y="0"/>
                  </a:cubicBezTo>
                  <a:cubicBezTo>
                    <a:pt x="118811" y="0"/>
                    <a:pt x="118811" y="0"/>
                    <a:pt x="117623" y="0"/>
                  </a:cubicBezTo>
                  <a:cubicBezTo>
                    <a:pt x="117623" y="0"/>
                    <a:pt x="117623" y="0"/>
                    <a:pt x="117623" y="0"/>
                  </a:cubicBezTo>
                  <a:cubicBezTo>
                    <a:pt x="115247" y="0"/>
                    <a:pt x="114059" y="0"/>
                    <a:pt x="112871" y="0"/>
                  </a:cubicBezTo>
                  <a:cubicBezTo>
                    <a:pt x="109306" y="0"/>
                    <a:pt x="105742" y="0"/>
                    <a:pt x="102178" y="0"/>
                  </a:cubicBezTo>
                  <a:cubicBezTo>
                    <a:pt x="100990" y="0"/>
                    <a:pt x="100990" y="0"/>
                    <a:pt x="99801" y="0"/>
                  </a:cubicBezTo>
                  <a:cubicBezTo>
                    <a:pt x="99801" y="1935"/>
                    <a:pt x="99801" y="2903"/>
                    <a:pt x="99801" y="3870"/>
                  </a:cubicBezTo>
                  <a:cubicBezTo>
                    <a:pt x="96237" y="15483"/>
                    <a:pt x="91485" y="26129"/>
                    <a:pt x="85544" y="36774"/>
                  </a:cubicBezTo>
                  <a:cubicBezTo>
                    <a:pt x="81980" y="41612"/>
                    <a:pt x="79603" y="45483"/>
                    <a:pt x="77227" y="493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819400" y="1943100"/>
              <a:ext cx="374700" cy="2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32" y="20970"/>
                  </a:moveTo>
                  <a:cubicBezTo>
                    <a:pt x="4864" y="22135"/>
                    <a:pt x="7297" y="23300"/>
                    <a:pt x="8918" y="24466"/>
                  </a:cubicBezTo>
                  <a:cubicBezTo>
                    <a:pt x="11351" y="25631"/>
                    <a:pt x="13783" y="26796"/>
                    <a:pt x="16216" y="29126"/>
                  </a:cubicBezTo>
                  <a:cubicBezTo>
                    <a:pt x="17027" y="29126"/>
                    <a:pt x="17837" y="30291"/>
                    <a:pt x="18648" y="30291"/>
                  </a:cubicBezTo>
                  <a:cubicBezTo>
                    <a:pt x="20270" y="31456"/>
                    <a:pt x="21081" y="32621"/>
                    <a:pt x="22702" y="32621"/>
                  </a:cubicBezTo>
                  <a:cubicBezTo>
                    <a:pt x="24324" y="33786"/>
                    <a:pt x="25945" y="34951"/>
                    <a:pt x="27567" y="36116"/>
                  </a:cubicBezTo>
                  <a:cubicBezTo>
                    <a:pt x="27567" y="37281"/>
                    <a:pt x="28378" y="37281"/>
                    <a:pt x="29189" y="37281"/>
                  </a:cubicBezTo>
                  <a:cubicBezTo>
                    <a:pt x="30810" y="39611"/>
                    <a:pt x="33243" y="40776"/>
                    <a:pt x="34864" y="41941"/>
                  </a:cubicBezTo>
                  <a:cubicBezTo>
                    <a:pt x="35675" y="41941"/>
                    <a:pt x="35675" y="41941"/>
                    <a:pt x="35675" y="41941"/>
                  </a:cubicBezTo>
                  <a:cubicBezTo>
                    <a:pt x="38108" y="44271"/>
                    <a:pt x="39729" y="45436"/>
                    <a:pt x="42162" y="47766"/>
                  </a:cubicBezTo>
                  <a:cubicBezTo>
                    <a:pt x="44594" y="48932"/>
                    <a:pt x="46216" y="51262"/>
                    <a:pt x="48648" y="52427"/>
                  </a:cubicBezTo>
                  <a:cubicBezTo>
                    <a:pt x="49459" y="53592"/>
                    <a:pt x="50270" y="54757"/>
                    <a:pt x="51081" y="54757"/>
                  </a:cubicBezTo>
                  <a:cubicBezTo>
                    <a:pt x="52702" y="55922"/>
                    <a:pt x="53513" y="57087"/>
                    <a:pt x="55135" y="58252"/>
                  </a:cubicBezTo>
                  <a:cubicBezTo>
                    <a:pt x="56756" y="60582"/>
                    <a:pt x="59189" y="61747"/>
                    <a:pt x="61621" y="64077"/>
                  </a:cubicBezTo>
                  <a:cubicBezTo>
                    <a:pt x="63243" y="66407"/>
                    <a:pt x="65675" y="67572"/>
                    <a:pt x="67297" y="69902"/>
                  </a:cubicBezTo>
                  <a:cubicBezTo>
                    <a:pt x="67297" y="69902"/>
                    <a:pt x="67297" y="69902"/>
                    <a:pt x="67297" y="69902"/>
                  </a:cubicBezTo>
                  <a:cubicBezTo>
                    <a:pt x="69729" y="72233"/>
                    <a:pt x="72162" y="74563"/>
                    <a:pt x="73783" y="76893"/>
                  </a:cubicBezTo>
                  <a:cubicBezTo>
                    <a:pt x="75405" y="78058"/>
                    <a:pt x="77027" y="79223"/>
                    <a:pt x="77837" y="81553"/>
                  </a:cubicBezTo>
                  <a:cubicBezTo>
                    <a:pt x="78648" y="81553"/>
                    <a:pt x="79459" y="82718"/>
                    <a:pt x="80270" y="83883"/>
                  </a:cubicBezTo>
                  <a:cubicBezTo>
                    <a:pt x="81081" y="85048"/>
                    <a:pt x="81891" y="86213"/>
                    <a:pt x="82702" y="87378"/>
                  </a:cubicBezTo>
                  <a:cubicBezTo>
                    <a:pt x="84324" y="88543"/>
                    <a:pt x="85135" y="89708"/>
                    <a:pt x="85945" y="90873"/>
                  </a:cubicBezTo>
                  <a:cubicBezTo>
                    <a:pt x="88378" y="93203"/>
                    <a:pt x="90000" y="96699"/>
                    <a:pt x="92432" y="99029"/>
                  </a:cubicBezTo>
                  <a:cubicBezTo>
                    <a:pt x="94054" y="101359"/>
                    <a:pt x="96486" y="104854"/>
                    <a:pt x="98108" y="107184"/>
                  </a:cubicBezTo>
                  <a:cubicBezTo>
                    <a:pt x="98108" y="107184"/>
                    <a:pt x="98108" y="107184"/>
                    <a:pt x="98108" y="108349"/>
                  </a:cubicBezTo>
                  <a:cubicBezTo>
                    <a:pt x="99729" y="110679"/>
                    <a:pt x="102162" y="114174"/>
                    <a:pt x="103783" y="117669"/>
                  </a:cubicBezTo>
                  <a:cubicBezTo>
                    <a:pt x="104594" y="118834"/>
                    <a:pt x="104594" y="118834"/>
                    <a:pt x="104594" y="120000"/>
                  </a:cubicBezTo>
                  <a:cubicBezTo>
                    <a:pt x="107027" y="118834"/>
                    <a:pt x="108648" y="118834"/>
                    <a:pt x="111081" y="118834"/>
                  </a:cubicBezTo>
                  <a:cubicBezTo>
                    <a:pt x="111891" y="118834"/>
                    <a:pt x="113513" y="118834"/>
                    <a:pt x="114324" y="118834"/>
                  </a:cubicBezTo>
                  <a:cubicBezTo>
                    <a:pt x="115945" y="117669"/>
                    <a:pt x="117567" y="117669"/>
                    <a:pt x="118378" y="117669"/>
                  </a:cubicBezTo>
                  <a:cubicBezTo>
                    <a:pt x="119189" y="117669"/>
                    <a:pt x="119189" y="117669"/>
                    <a:pt x="120000" y="117669"/>
                  </a:cubicBezTo>
                  <a:cubicBezTo>
                    <a:pt x="120000" y="116504"/>
                    <a:pt x="119189" y="115339"/>
                    <a:pt x="119189" y="115339"/>
                  </a:cubicBezTo>
                  <a:cubicBezTo>
                    <a:pt x="117567" y="113009"/>
                    <a:pt x="116756" y="110679"/>
                    <a:pt x="115945" y="109514"/>
                  </a:cubicBezTo>
                  <a:cubicBezTo>
                    <a:pt x="115135" y="107184"/>
                    <a:pt x="114324" y="106019"/>
                    <a:pt x="113513" y="104854"/>
                  </a:cubicBezTo>
                  <a:cubicBezTo>
                    <a:pt x="111891" y="101359"/>
                    <a:pt x="109459" y="97864"/>
                    <a:pt x="107837" y="94368"/>
                  </a:cubicBezTo>
                  <a:cubicBezTo>
                    <a:pt x="105405" y="92038"/>
                    <a:pt x="103783" y="88543"/>
                    <a:pt x="101351" y="86213"/>
                  </a:cubicBezTo>
                  <a:cubicBezTo>
                    <a:pt x="101351" y="86213"/>
                    <a:pt x="101351" y="86213"/>
                    <a:pt x="101351" y="86213"/>
                  </a:cubicBezTo>
                  <a:cubicBezTo>
                    <a:pt x="99729" y="82718"/>
                    <a:pt x="97297" y="80388"/>
                    <a:pt x="95675" y="78058"/>
                  </a:cubicBezTo>
                  <a:cubicBezTo>
                    <a:pt x="94054" y="75728"/>
                    <a:pt x="91621" y="73398"/>
                    <a:pt x="90000" y="71067"/>
                  </a:cubicBezTo>
                  <a:cubicBezTo>
                    <a:pt x="88378" y="68737"/>
                    <a:pt x="87567" y="67572"/>
                    <a:pt x="85945" y="66407"/>
                  </a:cubicBezTo>
                  <a:cubicBezTo>
                    <a:pt x="85945" y="66407"/>
                    <a:pt x="85945" y="66407"/>
                    <a:pt x="85945" y="66407"/>
                  </a:cubicBezTo>
                  <a:cubicBezTo>
                    <a:pt x="85135" y="65242"/>
                    <a:pt x="84324" y="64077"/>
                    <a:pt x="83513" y="64077"/>
                  </a:cubicBezTo>
                  <a:cubicBezTo>
                    <a:pt x="81081" y="61747"/>
                    <a:pt x="79459" y="59417"/>
                    <a:pt x="77027" y="57087"/>
                  </a:cubicBezTo>
                  <a:cubicBezTo>
                    <a:pt x="75405" y="54757"/>
                    <a:pt x="72972" y="52427"/>
                    <a:pt x="70540" y="51262"/>
                  </a:cubicBezTo>
                  <a:cubicBezTo>
                    <a:pt x="70540" y="50097"/>
                    <a:pt x="70540" y="50097"/>
                    <a:pt x="70540" y="50097"/>
                  </a:cubicBezTo>
                  <a:cubicBezTo>
                    <a:pt x="68918" y="48932"/>
                    <a:pt x="66486" y="46601"/>
                    <a:pt x="64864" y="44271"/>
                  </a:cubicBezTo>
                  <a:cubicBezTo>
                    <a:pt x="62432" y="43106"/>
                    <a:pt x="60000" y="40776"/>
                    <a:pt x="58378" y="39611"/>
                  </a:cubicBezTo>
                  <a:cubicBezTo>
                    <a:pt x="56756" y="38446"/>
                    <a:pt x="55945" y="37281"/>
                    <a:pt x="54324" y="36116"/>
                  </a:cubicBezTo>
                  <a:cubicBezTo>
                    <a:pt x="53513" y="34951"/>
                    <a:pt x="52702" y="34951"/>
                    <a:pt x="51891" y="33786"/>
                  </a:cubicBezTo>
                  <a:cubicBezTo>
                    <a:pt x="49459" y="32621"/>
                    <a:pt x="47027" y="30291"/>
                    <a:pt x="45405" y="29126"/>
                  </a:cubicBezTo>
                  <a:cubicBezTo>
                    <a:pt x="42972" y="26796"/>
                    <a:pt x="40540" y="25631"/>
                    <a:pt x="38918" y="24466"/>
                  </a:cubicBezTo>
                  <a:cubicBezTo>
                    <a:pt x="38918" y="24466"/>
                    <a:pt x="38108" y="23300"/>
                    <a:pt x="38108" y="23300"/>
                  </a:cubicBezTo>
                  <a:cubicBezTo>
                    <a:pt x="36486" y="22135"/>
                    <a:pt x="34864" y="20970"/>
                    <a:pt x="32432" y="19805"/>
                  </a:cubicBezTo>
                  <a:cubicBezTo>
                    <a:pt x="32432" y="19805"/>
                    <a:pt x="32432" y="19805"/>
                    <a:pt x="32432" y="19805"/>
                  </a:cubicBezTo>
                  <a:cubicBezTo>
                    <a:pt x="30000" y="17475"/>
                    <a:pt x="27567" y="16310"/>
                    <a:pt x="25135" y="15145"/>
                  </a:cubicBezTo>
                  <a:cubicBezTo>
                    <a:pt x="24324" y="13980"/>
                    <a:pt x="22702" y="12815"/>
                    <a:pt x="21891" y="12815"/>
                  </a:cubicBezTo>
                  <a:cubicBezTo>
                    <a:pt x="21081" y="11650"/>
                    <a:pt x="19459" y="11650"/>
                    <a:pt x="18648" y="10485"/>
                  </a:cubicBezTo>
                  <a:cubicBezTo>
                    <a:pt x="17027" y="9320"/>
                    <a:pt x="14594" y="8155"/>
                    <a:pt x="12162" y="6990"/>
                  </a:cubicBezTo>
                  <a:cubicBezTo>
                    <a:pt x="9729" y="4660"/>
                    <a:pt x="8108" y="3495"/>
                    <a:pt x="5675" y="2330"/>
                  </a:cubicBezTo>
                  <a:cubicBezTo>
                    <a:pt x="5675" y="2330"/>
                    <a:pt x="4864" y="2330"/>
                    <a:pt x="4864" y="2330"/>
                  </a:cubicBezTo>
                  <a:cubicBezTo>
                    <a:pt x="4054" y="1165"/>
                    <a:pt x="3243" y="1165"/>
                    <a:pt x="1621" y="0"/>
                  </a:cubicBezTo>
                  <a:cubicBezTo>
                    <a:pt x="1621" y="6990"/>
                    <a:pt x="810" y="12815"/>
                    <a:pt x="0" y="18640"/>
                  </a:cubicBezTo>
                  <a:cubicBezTo>
                    <a:pt x="810" y="19805"/>
                    <a:pt x="1621" y="19805"/>
                    <a:pt x="2432" y="19805"/>
                  </a:cubicBezTo>
                  <a:cubicBezTo>
                    <a:pt x="2432" y="19805"/>
                    <a:pt x="2432" y="19805"/>
                    <a:pt x="2432" y="209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6872288" y="5983287"/>
              <a:ext cx="258900" cy="50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11" y="96600"/>
                  </a:moveTo>
                  <a:cubicBezTo>
                    <a:pt x="108235" y="94200"/>
                    <a:pt x="107058" y="91200"/>
                    <a:pt x="104705" y="87600"/>
                  </a:cubicBezTo>
                  <a:cubicBezTo>
                    <a:pt x="103529" y="86400"/>
                    <a:pt x="103529" y="84600"/>
                    <a:pt x="102352" y="82800"/>
                  </a:cubicBezTo>
                  <a:cubicBezTo>
                    <a:pt x="101176" y="81600"/>
                    <a:pt x="100000" y="79800"/>
                    <a:pt x="98823" y="78600"/>
                  </a:cubicBezTo>
                  <a:cubicBezTo>
                    <a:pt x="98823" y="78000"/>
                    <a:pt x="98823" y="78000"/>
                    <a:pt x="98823" y="77400"/>
                  </a:cubicBezTo>
                  <a:cubicBezTo>
                    <a:pt x="94117" y="70800"/>
                    <a:pt x="89411" y="63000"/>
                    <a:pt x="83529" y="55800"/>
                  </a:cubicBezTo>
                  <a:cubicBezTo>
                    <a:pt x="83529" y="55800"/>
                    <a:pt x="83529" y="55800"/>
                    <a:pt x="83529" y="55800"/>
                  </a:cubicBezTo>
                  <a:cubicBezTo>
                    <a:pt x="77647" y="48600"/>
                    <a:pt x="71764" y="41400"/>
                    <a:pt x="65882" y="35400"/>
                  </a:cubicBezTo>
                  <a:cubicBezTo>
                    <a:pt x="60000" y="28200"/>
                    <a:pt x="54117" y="22200"/>
                    <a:pt x="48235" y="16800"/>
                  </a:cubicBezTo>
                  <a:cubicBezTo>
                    <a:pt x="48235" y="16800"/>
                    <a:pt x="48235" y="16800"/>
                    <a:pt x="48235" y="16200"/>
                  </a:cubicBezTo>
                  <a:cubicBezTo>
                    <a:pt x="43529" y="11400"/>
                    <a:pt x="38823" y="7200"/>
                    <a:pt x="35294" y="4200"/>
                  </a:cubicBezTo>
                  <a:cubicBezTo>
                    <a:pt x="31764" y="1200"/>
                    <a:pt x="30588" y="0"/>
                    <a:pt x="30588" y="0"/>
                  </a:cubicBezTo>
                  <a:cubicBezTo>
                    <a:pt x="29411" y="0"/>
                    <a:pt x="29411" y="0"/>
                    <a:pt x="29411" y="0"/>
                  </a:cubicBezTo>
                  <a:cubicBezTo>
                    <a:pt x="0" y="9000"/>
                    <a:pt x="0" y="9000"/>
                    <a:pt x="0" y="9000"/>
                  </a:cubicBezTo>
                  <a:cubicBezTo>
                    <a:pt x="0" y="9000"/>
                    <a:pt x="1176" y="10200"/>
                    <a:pt x="4705" y="13200"/>
                  </a:cubicBezTo>
                  <a:cubicBezTo>
                    <a:pt x="8235" y="16200"/>
                    <a:pt x="11764" y="20400"/>
                    <a:pt x="17647" y="25200"/>
                  </a:cubicBezTo>
                  <a:cubicBezTo>
                    <a:pt x="17647" y="25200"/>
                    <a:pt x="17647" y="25200"/>
                    <a:pt x="17647" y="25200"/>
                  </a:cubicBezTo>
                  <a:cubicBezTo>
                    <a:pt x="22352" y="30600"/>
                    <a:pt x="29411" y="37200"/>
                    <a:pt x="35294" y="44400"/>
                  </a:cubicBezTo>
                  <a:cubicBezTo>
                    <a:pt x="40000" y="50400"/>
                    <a:pt x="45882" y="56400"/>
                    <a:pt x="50588" y="62400"/>
                  </a:cubicBezTo>
                  <a:cubicBezTo>
                    <a:pt x="50588" y="63600"/>
                    <a:pt x="51764" y="64200"/>
                    <a:pt x="51764" y="65400"/>
                  </a:cubicBezTo>
                  <a:cubicBezTo>
                    <a:pt x="56470" y="71400"/>
                    <a:pt x="61176" y="77400"/>
                    <a:pt x="64705" y="83400"/>
                  </a:cubicBezTo>
                  <a:cubicBezTo>
                    <a:pt x="65882" y="85200"/>
                    <a:pt x="65882" y="86400"/>
                    <a:pt x="67058" y="88200"/>
                  </a:cubicBezTo>
                  <a:cubicBezTo>
                    <a:pt x="67058" y="88200"/>
                    <a:pt x="68235" y="88800"/>
                    <a:pt x="68235" y="88800"/>
                  </a:cubicBezTo>
                  <a:cubicBezTo>
                    <a:pt x="68235" y="90000"/>
                    <a:pt x="69411" y="91800"/>
                    <a:pt x="70588" y="93000"/>
                  </a:cubicBezTo>
                  <a:cubicBezTo>
                    <a:pt x="71764" y="96000"/>
                    <a:pt x="74117" y="99000"/>
                    <a:pt x="75294" y="102000"/>
                  </a:cubicBezTo>
                  <a:cubicBezTo>
                    <a:pt x="77647" y="107400"/>
                    <a:pt x="81176" y="111600"/>
                    <a:pt x="82352" y="114600"/>
                  </a:cubicBezTo>
                  <a:cubicBezTo>
                    <a:pt x="84705" y="118200"/>
                    <a:pt x="85882" y="120000"/>
                    <a:pt x="85882" y="120000"/>
                  </a:cubicBezTo>
                  <a:cubicBezTo>
                    <a:pt x="108235" y="117000"/>
                    <a:pt x="108235" y="117000"/>
                    <a:pt x="108235" y="117000"/>
                  </a:cubicBezTo>
                  <a:cubicBezTo>
                    <a:pt x="120000" y="115200"/>
                    <a:pt x="120000" y="115200"/>
                    <a:pt x="120000" y="115200"/>
                  </a:cubicBezTo>
                  <a:cubicBezTo>
                    <a:pt x="120000" y="115200"/>
                    <a:pt x="117647" y="111000"/>
                    <a:pt x="114117" y="103800"/>
                  </a:cubicBezTo>
                  <a:cubicBezTo>
                    <a:pt x="112941" y="102000"/>
                    <a:pt x="111764" y="99600"/>
                    <a:pt x="109411" y="96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6129337" y="5287962"/>
              <a:ext cx="469800" cy="34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162" y="94411"/>
                  </a:moveTo>
                  <a:cubicBezTo>
                    <a:pt x="111567" y="90882"/>
                    <a:pt x="108324" y="87352"/>
                    <a:pt x="103783" y="82941"/>
                  </a:cubicBezTo>
                  <a:cubicBezTo>
                    <a:pt x="103135" y="82058"/>
                    <a:pt x="102486" y="81176"/>
                    <a:pt x="101837" y="80294"/>
                  </a:cubicBezTo>
                  <a:cubicBezTo>
                    <a:pt x="97945" y="76764"/>
                    <a:pt x="94054" y="72352"/>
                    <a:pt x="89513" y="67941"/>
                  </a:cubicBezTo>
                  <a:cubicBezTo>
                    <a:pt x="85621" y="63529"/>
                    <a:pt x="81081" y="59117"/>
                    <a:pt x="77189" y="55588"/>
                  </a:cubicBezTo>
                  <a:cubicBezTo>
                    <a:pt x="73297" y="52058"/>
                    <a:pt x="70054" y="48529"/>
                    <a:pt x="66162" y="45882"/>
                  </a:cubicBezTo>
                  <a:cubicBezTo>
                    <a:pt x="65513" y="45000"/>
                    <a:pt x="64864" y="44117"/>
                    <a:pt x="64216" y="44117"/>
                  </a:cubicBezTo>
                  <a:cubicBezTo>
                    <a:pt x="59675" y="39705"/>
                    <a:pt x="55783" y="36176"/>
                    <a:pt x="51243" y="32647"/>
                  </a:cubicBezTo>
                  <a:cubicBezTo>
                    <a:pt x="47351" y="29117"/>
                    <a:pt x="42810" y="25588"/>
                    <a:pt x="38918" y="22058"/>
                  </a:cubicBezTo>
                  <a:cubicBezTo>
                    <a:pt x="34378" y="18529"/>
                    <a:pt x="30486" y="15882"/>
                    <a:pt x="26594" y="13235"/>
                  </a:cubicBezTo>
                  <a:cubicBezTo>
                    <a:pt x="26594" y="13235"/>
                    <a:pt x="25945" y="12352"/>
                    <a:pt x="25945" y="12352"/>
                  </a:cubicBezTo>
                  <a:cubicBezTo>
                    <a:pt x="20756" y="8823"/>
                    <a:pt x="16216" y="5294"/>
                    <a:pt x="13621" y="3529"/>
                  </a:cubicBezTo>
                  <a:cubicBezTo>
                    <a:pt x="12972" y="3529"/>
                    <a:pt x="12972" y="2647"/>
                    <a:pt x="12972" y="2647"/>
                  </a:cubicBezTo>
                  <a:cubicBezTo>
                    <a:pt x="9729" y="882"/>
                    <a:pt x="8432" y="0"/>
                    <a:pt x="8432" y="0"/>
                  </a:cubicBezTo>
                  <a:cubicBezTo>
                    <a:pt x="0" y="22058"/>
                    <a:pt x="0" y="22058"/>
                    <a:pt x="0" y="22058"/>
                  </a:cubicBezTo>
                  <a:cubicBezTo>
                    <a:pt x="0" y="22058"/>
                    <a:pt x="1945" y="22941"/>
                    <a:pt x="5189" y="25588"/>
                  </a:cubicBezTo>
                  <a:cubicBezTo>
                    <a:pt x="5837" y="25588"/>
                    <a:pt x="7135" y="26470"/>
                    <a:pt x="8432" y="27352"/>
                  </a:cubicBezTo>
                  <a:cubicBezTo>
                    <a:pt x="11027" y="30000"/>
                    <a:pt x="14270" y="31764"/>
                    <a:pt x="18162" y="35294"/>
                  </a:cubicBezTo>
                  <a:cubicBezTo>
                    <a:pt x="18810" y="36176"/>
                    <a:pt x="20108" y="37058"/>
                    <a:pt x="21405" y="37941"/>
                  </a:cubicBezTo>
                  <a:cubicBezTo>
                    <a:pt x="25297" y="40588"/>
                    <a:pt x="29837" y="44117"/>
                    <a:pt x="34378" y="47647"/>
                  </a:cubicBezTo>
                  <a:cubicBezTo>
                    <a:pt x="38270" y="51176"/>
                    <a:pt x="42810" y="54705"/>
                    <a:pt x="46702" y="58235"/>
                  </a:cubicBezTo>
                  <a:cubicBezTo>
                    <a:pt x="49945" y="60882"/>
                    <a:pt x="53189" y="63529"/>
                    <a:pt x="56432" y="67058"/>
                  </a:cubicBezTo>
                  <a:cubicBezTo>
                    <a:pt x="57081" y="67941"/>
                    <a:pt x="58378" y="68823"/>
                    <a:pt x="59675" y="69705"/>
                  </a:cubicBezTo>
                  <a:cubicBezTo>
                    <a:pt x="64216" y="74117"/>
                    <a:pt x="68108" y="77647"/>
                    <a:pt x="72648" y="82058"/>
                  </a:cubicBezTo>
                  <a:cubicBezTo>
                    <a:pt x="76540" y="86470"/>
                    <a:pt x="81081" y="90882"/>
                    <a:pt x="84972" y="94411"/>
                  </a:cubicBezTo>
                  <a:cubicBezTo>
                    <a:pt x="87567" y="97058"/>
                    <a:pt x="90162" y="99705"/>
                    <a:pt x="92108" y="102352"/>
                  </a:cubicBezTo>
                  <a:cubicBezTo>
                    <a:pt x="94054" y="104117"/>
                    <a:pt x="95351" y="105882"/>
                    <a:pt x="97297" y="107647"/>
                  </a:cubicBezTo>
                  <a:cubicBezTo>
                    <a:pt x="99891" y="111176"/>
                    <a:pt x="101837" y="112941"/>
                    <a:pt x="103783" y="115588"/>
                  </a:cubicBezTo>
                  <a:cubicBezTo>
                    <a:pt x="106378" y="118235"/>
                    <a:pt x="107675" y="120000"/>
                    <a:pt x="107675" y="120000"/>
                  </a:cubicBezTo>
                  <a:cubicBezTo>
                    <a:pt x="110270" y="115588"/>
                    <a:pt x="110270" y="115588"/>
                    <a:pt x="110270" y="115588"/>
                  </a:cubicBezTo>
                  <a:cubicBezTo>
                    <a:pt x="120000" y="100588"/>
                    <a:pt x="120000" y="100588"/>
                    <a:pt x="120000" y="100588"/>
                  </a:cubicBezTo>
                  <a:cubicBezTo>
                    <a:pt x="120000" y="100588"/>
                    <a:pt x="118702" y="98823"/>
                    <a:pt x="115459" y="96176"/>
                  </a:cubicBezTo>
                  <a:cubicBezTo>
                    <a:pt x="115459" y="95294"/>
                    <a:pt x="114810" y="94411"/>
                    <a:pt x="114162" y="944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5167312" y="4927600"/>
              <a:ext cx="516000" cy="2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266" y="70344"/>
                  </a:moveTo>
                  <a:cubicBezTo>
                    <a:pt x="101674" y="70344"/>
                    <a:pt x="101674" y="70344"/>
                    <a:pt x="101674" y="70344"/>
                  </a:cubicBezTo>
                  <a:cubicBezTo>
                    <a:pt x="98128" y="66206"/>
                    <a:pt x="93399" y="63448"/>
                    <a:pt x="89261" y="60689"/>
                  </a:cubicBezTo>
                  <a:cubicBezTo>
                    <a:pt x="85123" y="56551"/>
                    <a:pt x="80985" y="53793"/>
                    <a:pt x="76847" y="51034"/>
                  </a:cubicBezTo>
                  <a:cubicBezTo>
                    <a:pt x="72709" y="48275"/>
                    <a:pt x="68571" y="44137"/>
                    <a:pt x="64433" y="41379"/>
                  </a:cubicBezTo>
                  <a:cubicBezTo>
                    <a:pt x="63842" y="41379"/>
                    <a:pt x="63251" y="40000"/>
                    <a:pt x="62660" y="40000"/>
                  </a:cubicBezTo>
                  <a:cubicBezTo>
                    <a:pt x="59113" y="37241"/>
                    <a:pt x="55566" y="34482"/>
                    <a:pt x="52019" y="33103"/>
                  </a:cubicBezTo>
                  <a:cubicBezTo>
                    <a:pt x="48472" y="30344"/>
                    <a:pt x="44926" y="27586"/>
                    <a:pt x="41379" y="24827"/>
                  </a:cubicBezTo>
                  <a:cubicBezTo>
                    <a:pt x="40788" y="24827"/>
                    <a:pt x="40197" y="23448"/>
                    <a:pt x="39605" y="23448"/>
                  </a:cubicBezTo>
                  <a:cubicBezTo>
                    <a:pt x="36650" y="22068"/>
                    <a:pt x="33694" y="19310"/>
                    <a:pt x="31330" y="17931"/>
                  </a:cubicBezTo>
                  <a:cubicBezTo>
                    <a:pt x="29556" y="16551"/>
                    <a:pt x="28374" y="16551"/>
                    <a:pt x="26600" y="15172"/>
                  </a:cubicBezTo>
                  <a:cubicBezTo>
                    <a:pt x="25418" y="13793"/>
                    <a:pt x="23645" y="12413"/>
                    <a:pt x="22463" y="12413"/>
                  </a:cubicBezTo>
                  <a:cubicBezTo>
                    <a:pt x="19507" y="9655"/>
                    <a:pt x="16551" y="8275"/>
                    <a:pt x="14187" y="6896"/>
                  </a:cubicBezTo>
                  <a:cubicBezTo>
                    <a:pt x="8275" y="2758"/>
                    <a:pt x="4729" y="0"/>
                    <a:pt x="4729" y="0"/>
                  </a:cubicBezTo>
                  <a:cubicBezTo>
                    <a:pt x="0" y="34482"/>
                    <a:pt x="0" y="34482"/>
                    <a:pt x="0" y="34482"/>
                  </a:cubicBezTo>
                  <a:cubicBezTo>
                    <a:pt x="0" y="34482"/>
                    <a:pt x="4137" y="37241"/>
                    <a:pt x="10640" y="41379"/>
                  </a:cubicBezTo>
                  <a:cubicBezTo>
                    <a:pt x="13004" y="44137"/>
                    <a:pt x="15369" y="45517"/>
                    <a:pt x="18325" y="46896"/>
                  </a:cubicBezTo>
                  <a:cubicBezTo>
                    <a:pt x="20098" y="48275"/>
                    <a:pt x="21280" y="49655"/>
                    <a:pt x="23054" y="51034"/>
                  </a:cubicBezTo>
                  <a:cubicBezTo>
                    <a:pt x="24236" y="51034"/>
                    <a:pt x="26009" y="52413"/>
                    <a:pt x="27192" y="52413"/>
                  </a:cubicBezTo>
                  <a:cubicBezTo>
                    <a:pt x="29556" y="55172"/>
                    <a:pt x="32512" y="56551"/>
                    <a:pt x="35467" y="59310"/>
                  </a:cubicBezTo>
                  <a:cubicBezTo>
                    <a:pt x="36059" y="59310"/>
                    <a:pt x="36059" y="59310"/>
                    <a:pt x="36650" y="59310"/>
                  </a:cubicBezTo>
                  <a:cubicBezTo>
                    <a:pt x="40197" y="62068"/>
                    <a:pt x="44334" y="64827"/>
                    <a:pt x="48472" y="68965"/>
                  </a:cubicBezTo>
                  <a:cubicBezTo>
                    <a:pt x="51428" y="70344"/>
                    <a:pt x="54384" y="73103"/>
                    <a:pt x="57931" y="75862"/>
                  </a:cubicBezTo>
                  <a:cubicBezTo>
                    <a:pt x="58522" y="75862"/>
                    <a:pt x="59704" y="77241"/>
                    <a:pt x="60886" y="77241"/>
                  </a:cubicBezTo>
                  <a:cubicBezTo>
                    <a:pt x="65024" y="80000"/>
                    <a:pt x="69162" y="84137"/>
                    <a:pt x="73300" y="86896"/>
                  </a:cubicBezTo>
                  <a:cubicBezTo>
                    <a:pt x="77438" y="89655"/>
                    <a:pt x="81576" y="93793"/>
                    <a:pt x="85714" y="96551"/>
                  </a:cubicBezTo>
                  <a:cubicBezTo>
                    <a:pt x="89852" y="99310"/>
                    <a:pt x="93399" y="102068"/>
                    <a:pt x="96945" y="104827"/>
                  </a:cubicBezTo>
                  <a:cubicBezTo>
                    <a:pt x="96945" y="106206"/>
                    <a:pt x="97536" y="106206"/>
                    <a:pt x="98128" y="106206"/>
                  </a:cubicBezTo>
                  <a:cubicBezTo>
                    <a:pt x="102857" y="110344"/>
                    <a:pt x="107586" y="114482"/>
                    <a:pt x="110541" y="115862"/>
                  </a:cubicBezTo>
                  <a:cubicBezTo>
                    <a:pt x="112906" y="118620"/>
                    <a:pt x="114679" y="120000"/>
                    <a:pt x="114679" y="120000"/>
                  </a:cubicBezTo>
                  <a:cubicBezTo>
                    <a:pt x="120000" y="84137"/>
                    <a:pt x="120000" y="84137"/>
                    <a:pt x="120000" y="84137"/>
                  </a:cubicBezTo>
                  <a:cubicBezTo>
                    <a:pt x="120000" y="84137"/>
                    <a:pt x="117635" y="82758"/>
                    <a:pt x="114088" y="80000"/>
                  </a:cubicBezTo>
                  <a:cubicBezTo>
                    <a:pt x="111133" y="77241"/>
                    <a:pt x="106995" y="74482"/>
                    <a:pt x="102266" y="70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157662" y="4740275"/>
              <a:ext cx="5208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853" y="53333"/>
                  </a:moveTo>
                  <a:cubicBezTo>
                    <a:pt x="100097" y="51111"/>
                    <a:pt x="97756" y="51111"/>
                    <a:pt x="96000" y="48888"/>
                  </a:cubicBezTo>
                  <a:cubicBezTo>
                    <a:pt x="91902" y="46666"/>
                    <a:pt x="87804" y="44444"/>
                    <a:pt x="83121" y="42222"/>
                  </a:cubicBezTo>
                  <a:cubicBezTo>
                    <a:pt x="79024" y="40000"/>
                    <a:pt x="74926" y="37777"/>
                    <a:pt x="70243" y="35555"/>
                  </a:cubicBezTo>
                  <a:cubicBezTo>
                    <a:pt x="67317" y="33333"/>
                    <a:pt x="64390" y="31111"/>
                    <a:pt x="60878" y="28888"/>
                  </a:cubicBezTo>
                  <a:cubicBezTo>
                    <a:pt x="59707" y="28888"/>
                    <a:pt x="58536" y="28888"/>
                    <a:pt x="57365" y="26666"/>
                  </a:cubicBezTo>
                  <a:cubicBezTo>
                    <a:pt x="53268" y="24444"/>
                    <a:pt x="49170" y="22222"/>
                    <a:pt x="44487" y="20000"/>
                  </a:cubicBezTo>
                  <a:cubicBezTo>
                    <a:pt x="40390" y="17777"/>
                    <a:pt x="35707" y="15555"/>
                    <a:pt x="31609" y="13333"/>
                  </a:cubicBezTo>
                  <a:cubicBezTo>
                    <a:pt x="27512" y="13333"/>
                    <a:pt x="24000" y="11111"/>
                    <a:pt x="20487" y="8888"/>
                  </a:cubicBezTo>
                  <a:cubicBezTo>
                    <a:pt x="19902" y="8888"/>
                    <a:pt x="19317" y="8888"/>
                    <a:pt x="19317" y="8888"/>
                  </a:cubicBezTo>
                  <a:cubicBezTo>
                    <a:pt x="13463" y="6666"/>
                    <a:pt x="9365" y="4444"/>
                    <a:pt x="5853" y="2222"/>
                  </a:cubicBezTo>
                  <a:cubicBezTo>
                    <a:pt x="3512" y="0"/>
                    <a:pt x="1756" y="0"/>
                    <a:pt x="1756" y="0"/>
                  </a:cubicBezTo>
                  <a:cubicBezTo>
                    <a:pt x="0" y="53333"/>
                    <a:pt x="0" y="53333"/>
                    <a:pt x="0" y="53333"/>
                  </a:cubicBezTo>
                  <a:cubicBezTo>
                    <a:pt x="0" y="53333"/>
                    <a:pt x="1170" y="55555"/>
                    <a:pt x="2926" y="55555"/>
                  </a:cubicBezTo>
                  <a:cubicBezTo>
                    <a:pt x="5268" y="55555"/>
                    <a:pt x="9951" y="57777"/>
                    <a:pt x="15804" y="62222"/>
                  </a:cubicBezTo>
                  <a:cubicBezTo>
                    <a:pt x="16390" y="62222"/>
                    <a:pt x="17560" y="62222"/>
                    <a:pt x="18731" y="62222"/>
                  </a:cubicBezTo>
                  <a:cubicBezTo>
                    <a:pt x="21658" y="64444"/>
                    <a:pt x="25170" y="66666"/>
                    <a:pt x="28682" y="66666"/>
                  </a:cubicBezTo>
                  <a:cubicBezTo>
                    <a:pt x="32780" y="68888"/>
                    <a:pt x="36878" y="71111"/>
                    <a:pt x="41560" y="73333"/>
                  </a:cubicBezTo>
                  <a:cubicBezTo>
                    <a:pt x="45658" y="75555"/>
                    <a:pt x="49756" y="77777"/>
                    <a:pt x="54439" y="82222"/>
                  </a:cubicBezTo>
                  <a:cubicBezTo>
                    <a:pt x="55609" y="82222"/>
                    <a:pt x="57365" y="82222"/>
                    <a:pt x="59121" y="84444"/>
                  </a:cubicBezTo>
                  <a:cubicBezTo>
                    <a:pt x="61463" y="84444"/>
                    <a:pt x="64390" y="86666"/>
                    <a:pt x="67317" y="88888"/>
                  </a:cubicBezTo>
                  <a:cubicBezTo>
                    <a:pt x="71414" y="91111"/>
                    <a:pt x="75512" y="93333"/>
                    <a:pt x="79609" y="95555"/>
                  </a:cubicBezTo>
                  <a:cubicBezTo>
                    <a:pt x="84292" y="97777"/>
                    <a:pt x="88390" y="102222"/>
                    <a:pt x="92487" y="104444"/>
                  </a:cubicBezTo>
                  <a:cubicBezTo>
                    <a:pt x="94829" y="104444"/>
                    <a:pt x="97170" y="106666"/>
                    <a:pt x="99512" y="108888"/>
                  </a:cubicBezTo>
                  <a:cubicBezTo>
                    <a:pt x="101268" y="108888"/>
                    <a:pt x="103609" y="111111"/>
                    <a:pt x="105365" y="113333"/>
                  </a:cubicBezTo>
                  <a:cubicBezTo>
                    <a:pt x="112975" y="117777"/>
                    <a:pt x="117658" y="120000"/>
                    <a:pt x="117658" y="120000"/>
                  </a:cubicBezTo>
                  <a:cubicBezTo>
                    <a:pt x="120000" y="64444"/>
                    <a:pt x="120000" y="64444"/>
                    <a:pt x="120000" y="64444"/>
                  </a:cubicBezTo>
                  <a:cubicBezTo>
                    <a:pt x="120000" y="64444"/>
                    <a:pt x="115902" y="62222"/>
                    <a:pt x="108878" y="57777"/>
                  </a:cubicBezTo>
                  <a:cubicBezTo>
                    <a:pt x="106536" y="55555"/>
                    <a:pt x="104195" y="55555"/>
                    <a:pt x="101853" y="533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127375" y="4656137"/>
              <a:ext cx="5208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341" y="38644"/>
                  </a:moveTo>
                  <a:lnTo>
                    <a:pt x="87804" y="32542"/>
                  </a:lnTo>
                  <a:lnTo>
                    <a:pt x="75000" y="28474"/>
                  </a:lnTo>
                  <a:lnTo>
                    <a:pt x="62195" y="22372"/>
                  </a:lnTo>
                  <a:lnTo>
                    <a:pt x="49390" y="18305"/>
                  </a:lnTo>
                  <a:lnTo>
                    <a:pt x="35853" y="12203"/>
                  </a:lnTo>
                  <a:lnTo>
                    <a:pt x="23048" y="10169"/>
                  </a:lnTo>
                  <a:lnTo>
                    <a:pt x="10243" y="2033"/>
                  </a:lnTo>
                  <a:lnTo>
                    <a:pt x="1463" y="0"/>
                  </a:lnTo>
                  <a:lnTo>
                    <a:pt x="0" y="75254"/>
                  </a:lnTo>
                  <a:lnTo>
                    <a:pt x="7317" y="77288"/>
                  </a:lnTo>
                  <a:lnTo>
                    <a:pt x="20121" y="81355"/>
                  </a:lnTo>
                  <a:lnTo>
                    <a:pt x="32926" y="87457"/>
                  </a:lnTo>
                  <a:lnTo>
                    <a:pt x="45731" y="91525"/>
                  </a:lnTo>
                  <a:lnTo>
                    <a:pt x="59268" y="97627"/>
                  </a:lnTo>
                  <a:lnTo>
                    <a:pt x="72073" y="103728"/>
                  </a:lnTo>
                  <a:lnTo>
                    <a:pt x="84878" y="107796"/>
                  </a:lnTo>
                  <a:lnTo>
                    <a:pt x="97682" y="113898"/>
                  </a:lnTo>
                  <a:lnTo>
                    <a:pt x="111219" y="115932"/>
                  </a:lnTo>
                  <a:lnTo>
                    <a:pt x="119268" y="120000"/>
                  </a:lnTo>
                  <a:lnTo>
                    <a:pt x="120000" y="44745"/>
                  </a:lnTo>
                  <a:lnTo>
                    <a:pt x="114146" y="42711"/>
                  </a:lnTo>
                  <a:lnTo>
                    <a:pt x="101341" y="386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098675" y="4594225"/>
              <a:ext cx="5190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73" y="41250"/>
                  </a:moveTo>
                  <a:cubicBezTo>
                    <a:pt x="116487" y="41250"/>
                    <a:pt x="115317" y="37500"/>
                    <a:pt x="114731" y="37500"/>
                  </a:cubicBezTo>
                  <a:cubicBezTo>
                    <a:pt x="114731" y="37500"/>
                    <a:pt x="114731" y="37500"/>
                    <a:pt x="114731" y="37500"/>
                  </a:cubicBezTo>
                  <a:cubicBezTo>
                    <a:pt x="112975" y="37500"/>
                    <a:pt x="111219" y="37500"/>
                    <a:pt x="109463" y="37500"/>
                  </a:cubicBezTo>
                  <a:cubicBezTo>
                    <a:pt x="107707" y="37500"/>
                    <a:pt x="105951" y="33750"/>
                    <a:pt x="104195" y="33750"/>
                  </a:cubicBezTo>
                  <a:cubicBezTo>
                    <a:pt x="104195" y="33750"/>
                    <a:pt x="104195" y="33750"/>
                    <a:pt x="104195" y="33750"/>
                  </a:cubicBezTo>
                  <a:cubicBezTo>
                    <a:pt x="103024" y="33750"/>
                    <a:pt x="101853" y="33750"/>
                    <a:pt x="101268" y="33750"/>
                  </a:cubicBezTo>
                  <a:cubicBezTo>
                    <a:pt x="100682" y="33750"/>
                    <a:pt x="99512" y="33750"/>
                    <a:pt x="98926" y="33750"/>
                  </a:cubicBezTo>
                  <a:cubicBezTo>
                    <a:pt x="97170" y="30000"/>
                    <a:pt x="95414" y="30000"/>
                    <a:pt x="93658" y="30000"/>
                  </a:cubicBezTo>
                  <a:cubicBezTo>
                    <a:pt x="93073" y="30000"/>
                    <a:pt x="91902" y="30000"/>
                    <a:pt x="90731" y="30000"/>
                  </a:cubicBezTo>
                  <a:cubicBezTo>
                    <a:pt x="90146" y="30000"/>
                    <a:pt x="89560" y="30000"/>
                    <a:pt x="88390" y="30000"/>
                  </a:cubicBezTo>
                  <a:cubicBezTo>
                    <a:pt x="86634" y="26250"/>
                    <a:pt x="84878" y="26250"/>
                    <a:pt x="83121" y="26250"/>
                  </a:cubicBezTo>
                  <a:cubicBezTo>
                    <a:pt x="81365" y="26250"/>
                    <a:pt x="79609" y="26250"/>
                    <a:pt x="77853" y="26250"/>
                  </a:cubicBezTo>
                  <a:cubicBezTo>
                    <a:pt x="77853" y="26250"/>
                    <a:pt x="77853" y="26250"/>
                    <a:pt x="77853" y="26250"/>
                  </a:cubicBezTo>
                  <a:cubicBezTo>
                    <a:pt x="76097" y="26250"/>
                    <a:pt x="74341" y="22500"/>
                    <a:pt x="72585" y="22500"/>
                  </a:cubicBezTo>
                  <a:cubicBezTo>
                    <a:pt x="70829" y="22500"/>
                    <a:pt x="69073" y="22500"/>
                    <a:pt x="67317" y="22500"/>
                  </a:cubicBezTo>
                  <a:cubicBezTo>
                    <a:pt x="66731" y="22500"/>
                    <a:pt x="65560" y="22500"/>
                    <a:pt x="64975" y="22500"/>
                  </a:cubicBezTo>
                  <a:cubicBezTo>
                    <a:pt x="63804" y="22500"/>
                    <a:pt x="63219" y="22500"/>
                    <a:pt x="62048" y="18750"/>
                  </a:cubicBezTo>
                  <a:cubicBezTo>
                    <a:pt x="61463" y="18750"/>
                    <a:pt x="60878" y="18750"/>
                    <a:pt x="60292" y="18750"/>
                  </a:cubicBezTo>
                  <a:cubicBezTo>
                    <a:pt x="59121" y="18750"/>
                    <a:pt x="57951" y="18750"/>
                    <a:pt x="57365" y="18750"/>
                  </a:cubicBezTo>
                  <a:cubicBezTo>
                    <a:pt x="55609" y="18750"/>
                    <a:pt x="53853" y="18750"/>
                    <a:pt x="52097" y="18750"/>
                  </a:cubicBezTo>
                  <a:cubicBezTo>
                    <a:pt x="51512" y="18750"/>
                    <a:pt x="51512" y="18750"/>
                    <a:pt x="51512" y="18750"/>
                  </a:cubicBezTo>
                  <a:cubicBezTo>
                    <a:pt x="49756" y="18750"/>
                    <a:pt x="48000" y="15000"/>
                    <a:pt x="46829" y="15000"/>
                  </a:cubicBezTo>
                  <a:cubicBezTo>
                    <a:pt x="45073" y="15000"/>
                    <a:pt x="43317" y="15000"/>
                    <a:pt x="41560" y="15000"/>
                  </a:cubicBezTo>
                  <a:cubicBezTo>
                    <a:pt x="40390" y="15000"/>
                    <a:pt x="39219" y="15000"/>
                    <a:pt x="38634" y="15000"/>
                  </a:cubicBezTo>
                  <a:cubicBezTo>
                    <a:pt x="37463" y="15000"/>
                    <a:pt x="36878" y="15000"/>
                    <a:pt x="36292" y="15000"/>
                  </a:cubicBezTo>
                  <a:cubicBezTo>
                    <a:pt x="34536" y="11250"/>
                    <a:pt x="32780" y="11250"/>
                    <a:pt x="31024" y="11250"/>
                  </a:cubicBezTo>
                  <a:cubicBezTo>
                    <a:pt x="29268" y="11250"/>
                    <a:pt x="27512" y="11250"/>
                    <a:pt x="25756" y="11250"/>
                  </a:cubicBezTo>
                  <a:cubicBezTo>
                    <a:pt x="25756" y="11250"/>
                    <a:pt x="25170" y="11250"/>
                    <a:pt x="25170" y="11250"/>
                  </a:cubicBezTo>
                  <a:cubicBezTo>
                    <a:pt x="23414" y="11250"/>
                    <a:pt x="22243" y="7500"/>
                    <a:pt x="20487" y="7500"/>
                  </a:cubicBezTo>
                  <a:cubicBezTo>
                    <a:pt x="19902" y="7500"/>
                    <a:pt x="19317" y="7500"/>
                    <a:pt x="19317" y="7500"/>
                  </a:cubicBezTo>
                  <a:cubicBezTo>
                    <a:pt x="17560" y="7500"/>
                    <a:pt x="16390" y="7500"/>
                    <a:pt x="15219" y="7500"/>
                  </a:cubicBezTo>
                  <a:cubicBezTo>
                    <a:pt x="14048" y="7500"/>
                    <a:pt x="13463" y="7500"/>
                    <a:pt x="12292" y="7500"/>
                  </a:cubicBezTo>
                  <a:cubicBezTo>
                    <a:pt x="11707" y="3750"/>
                    <a:pt x="10536" y="3750"/>
                    <a:pt x="9951" y="3750"/>
                  </a:cubicBezTo>
                  <a:cubicBezTo>
                    <a:pt x="8195" y="3750"/>
                    <a:pt x="6439" y="3750"/>
                    <a:pt x="4682" y="3750"/>
                  </a:cubicBezTo>
                  <a:cubicBezTo>
                    <a:pt x="2341" y="3750"/>
                    <a:pt x="585" y="0"/>
                    <a:pt x="585" y="0"/>
                  </a:cubicBezTo>
                  <a:cubicBezTo>
                    <a:pt x="0" y="78750"/>
                    <a:pt x="0" y="78750"/>
                    <a:pt x="0" y="78750"/>
                  </a:cubicBezTo>
                  <a:cubicBezTo>
                    <a:pt x="0" y="78750"/>
                    <a:pt x="585" y="78750"/>
                    <a:pt x="1756" y="78750"/>
                  </a:cubicBezTo>
                  <a:cubicBezTo>
                    <a:pt x="3512" y="78750"/>
                    <a:pt x="5268" y="82500"/>
                    <a:pt x="7024" y="82500"/>
                  </a:cubicBezTo>
                  <a:cubicBezTo>
                    <a:pt x="7609" y="82500"/>
                    <a:pt x="8780" y="82500"/>
                    <a:pt x="9365" y="82500"/>
                  </a:cubicBezTo>
                  <a:cubicBezTo>
                    <a:pt x="10536" y="82500"/>
                    <a:pt x="11121" y="82500"/>
                    <a:pt x="12292" y="82500"/>
                  </a:cubicBezTo>
                  <a:cubicBezTo>
                    <a:pt x="14048" y="82500"/>
                    <a:pt x="15804" y="86250"/>
                    <a:pt x="17560" y="86250"/>
                  </a:cubicBezTo>
                  <a:cubicBezTo>
                    <a:pt x="18146" y="86250"/>
                    <a:pt x="18146" y="86250"/>
                    <a:pt x="18731" y="86250"/>
                  </a:cubicBezTo>
                  <a:cubicBezTo>
                    <a:pt x="19902" y="86250"/>
                    <a:pt x="21073" y="86250"/>
                    <a:pt x="22243" y="86250"/>
                  </a:cubicBezTo>
                  <a:cubicBezTo>
                    <a:pt x="22829" y="86250"/>
                    <a:pt x="22829" y="86250"/>
                    <a:pt x="22829" y="86250"/>
                  </a:cubicBezTo>
                  <a:cubicBezTo>
                    <a:pt x="24585" y="86250"/>
                    <a:pt x="26341" y="90000"/>
                    <a:pt x="28097" y="90000"/>
                  </a:cubicBezTo>
                  <a:cubicBezTo>
                    <a:pt x="29853" y="90000"/>
                    <a:pt x="31609" y="90000"/>
                    <a:pt x="33365" y="90000"/>
                  </a:cubicBezTo>
                  <a:cubicBezTo>
                    <a:pt x="33951" y="90000"/>
                    <a:pt x="35121" y="90000"/>
                    <a:pt x="35707" y="90000"/>
                  </a:cubicBezTo>
                  <a:cubicBezTo>
                    <a:pt x="36292" y="93750"/>
                    <a:pt x="37463" y="93750"/>
                    <a:pt x="38634" y="93750"/>
                  </a:cubicBezTo>
                  <a:cubicBezTo>
                    <a:pt x="40390" y="93750"/>
                    <a:pt x="42146" y="93750"/>
                    <a:pt x="43902" y="93750"/>
                  </a:cubicBezTo>
                  <a:cubicBezTo>
                    <a:pt x="45658" y="93750"/>
                    <a:pt x="46829" y="93750"/>
                    <a:pt x="48585" y="97500"/>
                  </a:cubicBezTo>
                  <a:cubicBezTo>
                    <a:pt x="48585" y="97500"/>
                    <a:pt x="49170" y="97500"/>
                    <a:pt x="49170" y="97500"/>
                  </a:cubicBezTo>
                  <a:cubicBezTo>
                    <a:pt x="50926" y="97500"/>
                    <a:pt x="52682" y="97500"/>
                    <a:pt x="54439" y="97500"/>
                  </a:cubicBezTo>
                  <a:cubicBezTo>
                    <a:pt x="56195" y="97500"/>
                    <a:pt x="57951" y="97500"/>
                    <a:pt x="59707" y="97500"/>
                  </a:cubicBezTo>
                  <a:cubicBezTo>
                    <a:pt x="59707" y="97500"/>
                    <a:pt x="59707" y="97500"/>
                    <a:pt x="59707" y="97500"/>
                  </a:cubicBezTo>
                  <a:cubicBezTo>
                    <a:pt x="60292" y="97500"/>
                    <a:pt x="60878" y="97500"/>
                    <a:pt x="62048" y="101250"/>
                  </a:cubicBezTo>
                  <a:cubicBezTo>
                    <a:pt x="62634" y="101250"/>
                    <a:pt x="63804" y="101250"/>
                    <a:pt x="64975" y="101250"/>
                  </a:cubicBezTo>
                  <a:cubicBezTo>
                    <a:pt x="66146" y="101250"/>
                    <a:pt x="67902" y="101250"/>
                    <a:pt x="69658" y="101250"/>
                  </a:cubicBezTo>
                  <a:cubicBezTo>
                    <a:pt x="71414" y="101250"/>
                    <a:pt x="73170" y="101250"/>
                    <a:pt x="74926" y="105000"/>
                  </a:cubicBezTo>
                  <a:cubicBezTo>
                    <a:pt x="74926" y="105000"/>
                    <a:pt x="74926" y="105000"/>
                    <a:pt x="74926" y="105000"/>
                  </a:cubicBezTo>
                  <a:cubicBezTo>
                    <a:pt x="76682" y="105000"/>
                    <a:pt x="78439" y="105000"/>
                    <a:pt x="80195" y="105000"/>
                  </a:cubicBezTo>
                  <a:cubicBezTo>
                    <a:pt x="81951" y="105000"/>
                    <a:pt x="83707" y="105000"/>
                    <a:pt x="85463" y="108750"/>
                  </a:cubicBezTo>
                  <a:cubicBezTo>
                    <a:pt x="86634" y="108750"/>
                    <a:pt x="87219" y="108750"/>
                    <a:pt x="87804" y="108750"/>
                  </a:cubicBezTo>
                  <a:cubicBezTo>
                    <a:pt x="88975" y="108750"/>
                    <a:pt x="90146" y="108750"/>
                    <a:pt x="90731" y="108750"/>
                  </a:cubicBezTo>
                  <a:cubicBezTo>
                    <a:pt x="92487" y="108750"/>
                    <a:pt x="94243" y="108750"/>
                    <a:pt x="96000" y="112500"/>
                  </a:cubicBezTo>
                  <a:cubicBezTo>
                    <a:pt x="97756" y="112500"/>
                    <a:pt x="98926" y="112500"/>
                    <a:pt x="100097" y="112500"/>
                  </a:cubicBezTo>
                  <a:cubicBezTo>
                    <a:pt x="100682" y="112500"/>
                    <a:pt x="100682" y="112500"/>
                    <a:pt x="101268" y="112500"/>
                  </a:cubicBezTo>
                  <a:cubicBezTo>
                    <a:pt x="101268" y="112500"/>
                    <a:pt x="101268" y="112500"/>
                    <a:pt x="101268" y="112500"/>
                  </a:cubicBezTo>
                  <a:cubicBezTo>
                    <a:pt x="103024" y="112500"/>
                    <a:pt x="104780" y="116250"/>
                    <a:pt x="106536" y="116250"/>
                  </a:cubicBezTo>
                  <a:cubicBezTo>
                    <a:pt x="108292" y="116250"/>
                    <a:pt x="110048" y="116250"/>
                    <a:pt x="111804" y="116250"/>
                  </a:cubicBezTo>
                  <a:cubicBezTo>
                    <a:pt x="112390" y="120000"/>
                    <a:pt x="112975" y="120000"/>
                    <a:pt x="113560" y="120000"/>
                  </a:cubicBezTo>
                  <a:cubicBezTo>
                    <a:pt x="113560" y="120000"/>
                    <a:pt x="114146" y="120000"/>
                    <a:pt x="114146" y="120000"/>
                  </a:cubicBezTo>
                  <a:cubicBezTo>
                    <a:pt x="115317" y="120000"/>
                    <a:pt x="115902" y="120000"/>
                    <a:pt x="117073" y="120000"/>
                  </a:cubicBezTo>
                  <a:cubicBezTo>
                    <a:pt x="118243" y="120000"/>
                    <a:pt x="118829" y="120000"/>
                    <a:pt x="118829" y="12000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18829" y="41250"/>
                    <a:pt x="117073" y="41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4138" y="1643063"/>
              <a:ext cx="165000" cy="34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7142"/>
                  </a:moveTo>
                  <a:cubicBezTo>
                    <a:pt x="114461" y="17142"/>
                    <a:pt x="108923" y="17142"/>
                    <a:pt x="103384" y="17142"/>
                  </a:cubicBezTo>
                  <a:cubicBezTo>
                    <a:pt x="97846" y="17142"/>
                    <a:pt x="94153" y="17142"/>
                    <a:pt x="88615" y="17142"/>
                  </a:cubicBezTo>
                  <a:cubicBezTo>
                    <a:pt x="88615" y="8571"/>
                    <a:pt x="86769" y="8571"/>
                    <a:pt x="86769" y="8571"/>
                  </a:cubicBezTo>
                  <a:cubicBezTo>
                    <a:pt x="81230" y="8571"/>
                    <a:pt x="75692" y="8571"/>
                    <a:pt x="70153" y="8571"/>
                  </a:cubicBezTo>
                  <a:cubicBezTo>
                    <a:pt x="64615" y="8571"/>
                    <a:pt x="59076" y="8571"/>
                    <a:pt x="53538" y="8571"/>
                  </a:cubicBezTo>
                  <a:cubicBezTo>
                    <a:pt x="51692" y="8571"/>
                    <a:pt x="49846" y="8571"/>
                    <a:pt x="48000" y="8571"/>
                  </a:cubicBezTo>
                  <a:cubicBezTo>
                    <a:pt x="44307" y="8571"/>
                    <a:pt x="40615" y="8571"/>
                    <a:pt x="36923" y="8571"/>
                  </a:cubicBezTo>
                  <a:cubicBezTo>
                    <a:pt x="31384" y="8571"/>
                    <a:pt x="25846" y="8571"/>
                    <a:pt x="20307" y="8571"/>
                  </a:cubicBezTo>
                  <a:cubicBezTo>
                    <a:pt x="14769" y="8571"/>
                    <a:pt x="11076" y="8571"/>
                    <a:pt x="5538" y="8571"/>
                  </a:cubicBezTo>
                  <a:cubicBezTo>
                    <a:pt x="5538" y="0"/>
                    <a:pt x="3692" y="0"/>
                    <a:pt x="3692" y="0"/>
                  </a:cubicBezTo>
                  <a:cubicBezTo>
                    <a:pt x="1846" y="0"/>
                    <a:pt x="1846" y="0"/>
                    <a:pt x="0" y="0"/>
                  </a:cubicBezTo>
                  <a:cubicBezTo>
                    <a:pt x="1846" y="17142"/>
                    <a:pt x="1846" y="25714"/>
                    <a:pt x="1846" y="34285"/>
                  </a:cubicBezTo>
                  <a:cubicBezTo>
                    <a:pt x="1846" y="51428"/>
                    <a:pt x="1846" y="59999"/>
                    <a:pt x="1846" y="77142"/>
                  </a:cubicBezTo>
                  <a:cubicBezTo>
                    <a:pt x="1846" y="85714"/>
                    <a:pt x="1846" y="94285"/>
                    <a:pt x="3692" y="102857"/>
                  </a:cubicBezTo>
                  <a:cubicBezTo>
                    <a:pt x="7384" y="102857"/>
                    <a:pt x="11076" y="102857"/>
                    <a:pt x="14769" y="102857"/>
                  </a:cubicBezTo>
                  <a:cubicBezTo>
                    <a:pt x="20307" y="102857"/>
                    <a:pt x="25846" y="102857"/>
                    <a:pt x="31384" y="111428"/>
                  </a:cubicBezTo>
                  <a:cubicBezTo>
                    <a:pt x="35076" y="111428"/>
                    <a:pt x="38769" y="111428"/>
                    <a:pt x="42461" y="111428"/>
                  </a:cubicBezTo>
                  <a:cubicBezTo>
                    <a:pt x="44307" y="111428"/>
                    <a:pt x="46153" y="111428"/>
                    <a:pt x="48000" y="111428"/>
                  </a:cubicBezTo>
                  <a:cubicBezTo>
                    <a:pt x="53538" y="111428"/>
                    <a:pt x="59076" y="111428"/>
                    <a:pt x="64615" y="111428"/>
                  </a:cubicBezTo>
                  <a:cubicBezTo>
                    <a:pt x="70153" y="111428"/>
                    <a:pt x="75692" y="111428"/>
                    <a:pt x="81230" y="111428"/>
                  </a:cubicBezTo>
                  <a:cubicBezTo>
                    <a:pt x="81230" y="111428"/>
                    <a:pt x="83076" y="111428"/>
                    <a:pt x="84923" y="111428"/>
                  </a:cubicBezTo>
                  <a:cubicBezTo>
                    <a:pt x="88615" y="111428"/>
                    <a:pt x="92307" y="111428"/>
                    <a:pt x="97846" y="111428"/>
                  </a:cubicBezTo>
                  <a:cubicBezTo>
                    <a:pt x="103384" y="119999"/>
                    <a:pt x="108923" y="119999"/>
                    <a:pt x="114461" y="119999"/>
                  </a:cubicBezTo>
                  <a:cubicBezTo>
                    <a:pt x="116307" y="119999"/>
                    <a:pt x="118153" y="119999"/>
                    <a:pt x="120000" y="119999"/>
                  </a:cubicBezTo>
                  <a:cubicBezTo>
                    <a:pt x="120000" y="17142"/>
                    <a:pt x="120000" y="17142"/>
                    <a:pt x="120000" y="17142"/>
                  </a:cubicBezTo>
                  <a:cubicBezTo>
                    <a:pt x="120000" y="17142"/>
                    <a:pt x="120000" y="17142"/>
                    <a:pt x="120000" y="17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3673475" y="2201863"/>
              <a:ext cx="109500" cy="204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8837" y="93333"/>
                    <a:pt x="89302" y="69629"/>
                    <a:pt x="66976" y="45925"/>
                  </a:cubicBezTo>
                  <a:cubicBezTo>
                    <a:pt x="50232" y="29629"/>
                    <a:pt x="22325" y="14814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2675483" y="681684"/>
            <a:ext cx="928672" cy="1331020"/>
            <a:chOff x="5808896" y="2272304"/>
            <a:chExt cx="1993688" cy="2858294"/>
          </a:xfrm>
        </p:grpSpPr>
        <p:sp>
          <p:nvSpPr>
            <p:cNvPr id="128" name="Shape 128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" name="Shape 129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" name="Shape 132"/>
          <p:cNvGrpSpPr/>
          <p:nvPr/>
        </p:nvGrpSpPr>
        <p:grpSpPr>
          <a:xfrm>
            <a:off x="5606170" y="2757004"/>
            <a:ext cx="1359646" cy="1948701"/>
            <a:chOff x="6285502" y="4056637"/>
            <a:chExt cx="1361689" cy="1952215"/>
          </a:xfrm>
        </p:grpSpPr>
        <p:grpSp>
          <p:nvGrpSpPr>
            <p:cNvPr id="133" name="Shape 133"/>
            <p:cNvGrpSpPr/>
            <p:nvPr/>
          </p:nvGrpSpPr>
          <p:grpSpPr>
            <a:xfrm>
              <a:off x="6285502" y="4056637"/>
              <a:ext cx="1361689" cy="1952215"/>
              <a:chOff x="5808896" y="2272304"/>
              <a:chExt cx="1993688" cy="2858294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6718886" y="4188898"/>
                <a:ext cx="192000" cy="9417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" name="Shape 135"/>
              <p:cNvGrpSpPr/>
              <p:nvPr/>
            </p:nvGrpSpPr>
            <p:grpSpPr>
              <a:xfrm>
                <a:off x="5808896" y="2272304"/>
                <a:ext cx="1993688" cy="1989335"/>
                <a:chOff x="8140700" y="1890711"/>
                <a:chExt cx="1511400" cy="1508100"/>
              </a:xfrm>
            </p:grpSpPr>
            <p:sp>
              <p:nvSpPr>
                <p:cNvPr id="136" name="Shape 136"/>
                <p:cNvSpPr/>
                <p:nvPr/>
              </p:nvSpPr>
              <p:spPr>
                <a:xfrm>
                  <a:off x="8140700" y="1890711"/>
                  <a:ext cx="1511400" cy="1508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925" y="51172"/>
                      </a:moveTo>
                      <a:cubicBezTo>
                        <a:pt x="120000" y="55960"/>
                        <a:pt x="120000" y="64039"/>
                        <a:pt x="114925" y="69127"/>
                      </a:cubicBezTo>
                      <a:cubicBezTo>
                        <a:pt x="68955" y="115211"/>
                        <a:pt x="68955" y="115211"/>
                        <a:pt x="68955" y="115211"/>
                      </a:cubicBezTo>
                      <a:cubicBezTo>
                        <a:pt x="63880" y="120000"/>
                        <a:pt x="55820" y="120000"/>
                        <a:pt x="51044" y="115211"/>
                      </a:cubicBezTo>
                      <a:cubicBezTo>
                        <a:pt x="5074" y="69127"/>
                        <a:pt x="5074" y="69127"/>
                        <a:pt x="5074" y="69127"/>
                      </a:cubicBezTo>
                      <a:cubicBezTo>
                        <a:pt x="0" y="64039"/>
                        <a:pt x="0" y="55960"/>
                        <a:pt x="5074" y="51172"/>
                      </a:cubicBezTo>
                      <a:cubicBezTo>
                        <a:pt x="51044" y="5087"/>
                        <a:pt x="51044" y="5087"/>
                        <a:pt x="51044" y="5087"/>
                      </a:cubicBezTo>
                      <a:cubicBezTo>
                        <a:pt x="55820" y="0"/>
                        <a:pt x="63880" y="0"/>
                        <a:pt x="68955" y="5087"/>
                      </a:cubicBezTo>
                      <a:lnTo>
                        <a:pt x="114925" y="51172"/>
                      </a:lnTo>
                      <a:close/>
                    </a:path>
                  </a:pathLst>
                </a:custGeom>
                <a:solidFill>
                  <a:srgbClr val="E9AB1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8283575" y="2033588"/>
                  <a:ext cx="1225500" cy="122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895" y="57791"/>
                      </a:moveTo>
                      <a:cubicBezTo>
                        <a:pt x="62208" y="736"/>
                        <a:pt x="62208" y="736"/>
                        <a:pt x="62208" y="736"/>
                      </a:cubicBezTo>
                      <a:cubicBezTo>
                        <a:pt x="61472" y="0"/>
                        <a:pt x="60368" y="0"/>
                        <a:pt x="60000" y="0"/>
                      </a:cubicBezTo>
                      <a:cubicBezTo>
                        <a:pt x="59631" y="0"/>
                        <a:pt x="58527" y="0"/>
                        <a:pt x="57791" y="736"/>
                      </a:cubicBezTo>
                      <a:cubicBezTo>
                        <a:pt x="1104" y="57791"/>
                        <a:pt x="1104" y="57791"/>
                        <a:pt x="1104" y="57791"/>
                      </a:cubicBezTo>
                      <a:cubicBezTo>
                        <a:pt x="368" y="58159"/>
                        <a:pt x="0" y="58895"/>
                        <a:pt x="0" y="60000"/>
                      </a:cubicBezTo>
                      <a:cubicBezTo>
                        <a:pt x="0" y="60736"/>
                        <a:pt x="368" y="61472"/>
                        <a:pt x="1104" y="62208"/>
                      </a:cubicBezTo>
                      <a:cubicBezTo>
                        <a:pt x="57791" y="118895"/>
                        <a:pt x="57791" y="118895"/>
                        <a:pt x="57791" y="118895"/>
                      </a:cubicBezTo>
                      <a:cubicBezTo>
                        <a:pt x="58527" y="119631"/>
                        <a:pt x="59631" y="120000"/>
                        <a:pt x="60000" y="120000"/>
                      </a:cubicBezTo>
                      <a:cubicBezTo>
                        <a:pt x="60368" y="120000"/>
                        <a:pt x="61472" y="119631"/>
                        <a:pt x="62208" y="118895"/>
                      </a:cubicBezTo>
                      <a:cubicBezTo>
                        <a:pt x="118895" y="62208"/>
                        <a:pt x="118895" y="62208"/>
                        <a:pt x="118895" y="62208"/>
                      </a:cubicBezTo>
                      <a:cubicBezTo>
                        <a:pt x="119631" y="61472"/>
                        <a:pt x="120000" y="60368"/>
                        <a:pt x="120000" y="60000"/>
                      </a:cubicBezTo>
                      <a:cubicBezTo>
                        <a:pt x="120000" y="59263"/>
                        <a:pt x="119631" y="58527"/>
                        <a:pt x="118895" y="57791"/>
                      </a:cubicBezTo>
                      <a:close/>
                      <a:moveTo>
                        <a:pt x="112638" y="61840"/>
                      </a:moveTo>
                      <a:cubicBezTo>
                        <a:pt x="61840" y="112638"/>
                        <a:pt x="61840" y="112638"/>
                        <a:pt x="61840" y="112638"/>
                      </a:cubicBezTo>
                      <a:cubicBezTo>
                        <a:pt x="61472" y="113374"/>
                        <a:pt x="60368" y="113374"/>
                        <a:pt x="60000" y="113374"/>
                      </a:cubicBezTo>
                      <a:cubicBezTo>
                        <a:pt x="59631" y="113374"/>
                        <a:pt x="58527" y="113374"/>
                        <a:pt x="57791" y="112638"/>
                      </a:cubicBezTo>
                      <a:cubicBezTo>
                        <a:pt x="7361" y="61840"/>
                        <a:pt x="7361" y="61840"/>
                        <a:pt x="7361" y="61840"/>
                      </a:cubicBezTo>
                      <a:cubicBezTo>
                        <a:pt x="6625" y="61472"/>
                        <a:pt x="6257" y="60736"/>
                        <a:pt x="6257" y="60000"/>
                      </a:cubicBezTo>
                      <a:cubicBezTo>
                        <a:pt x="6257" y="59263"/>
                        <a:pt x="6625" y="58527"/>
                        <a:pt x="7361" y="57791"/>
                      </a:cubicBezTo>
                      <a:cubicBezTo>
                        <a:pt x="57791" y="6993"/>
                        <a:pt x="57791" y="6993"/>
                        <a:pt x="57791" y="6993"/>
                      </a:cubicBezTo>
                      <a:cubicBezTo>
                        <a:pt x="58527" y="6257"/>
                        <a:pt x="59631" y="6257"/>
                        <a:pt x="60000" y="6257"/>
                      </a:cubicBezTo>
                      <a:cubicBezTo>
                        <a:pt x="60368" y="6257"/>
                        <a:pt x="61472" y="6257"/>
                        <a:pt x="61840" y="6993"/>
                      </a:cubicBezTo>
                      <a:cubicBezTo>
                        <a:pt x="112638" y="57791"/>
                        <a:pt x="112638" y="57791"/>
                        <a:pt x="112638" y="57791"/>
                      </a:cubicBezTo>
                      <a:cubicBezTo>
                        <a:pt x="113374" y="58527"/>
                        <a:pt x="113742" y="59263"/>
                        <a:pt x="113742" y="60000"/>
                      </a:cubicBezTo>
                      <a:cubicBezTo>
                        <a:pt x="113742" y="60368"/>
                        <a:pt x="113374" y="61104"/>
                        <a:pt x="112638" y="618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8" name="Shape 138"/>
            <p:cNvSpPr txBox="1"/>
            <p:nvPr/>
          </p:nvSpPr>
          <p:spPr>
            <a:xfrm>
              <a:off x="6377982" y="4493143"/>
              <a:ext cx="11892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</a:rPr>
                <a:t>Bumps ahead!</a:t>
              </a:r>
              <a:endParaRPr sz="1100" b="1" dirty="0"/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3867989" y="1839602"/>
            <a:ext cx="1021566" cy="1464304"/>
            <a:chOff x="5808896" y="2272304"/>
            <a:chExt cx="1993688" cy="2858294"/>
          </a:xfrm>
        </p:grpSpPr>
        <p:sp>
          <p:nvSpPr>
            <p:cNvPr id="140" name="Shape 140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" name="Shape 141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" name="Shape 144"/>
          <p:cNvGrpSpPr/>
          <p:nvPr/>
        </p:nvGrpSpPr>
        <p:grpSpPr>
          <a:xfrm>
            <a:off x="1484117" y="2347672"/>
            <a:ext cx="1236086" cy="1771571"/>
            <a:chOff x="5808896" y="2272304"/>
            <a:chExt cx="1993688" cy="2858294"/>
          </a:xfrm>
        </p:grpSpPr>
        <p:sp>
          <p:nvSpPr>
            <p:cNvPr id="145" name="Shape 145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" name="Shape 146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" name="Shape 149"/>
          <p:cNvGrpSpPr/>
          <p:nvPr/>
        </p:nvGrpSpPr>
        <p:grpSpPr>
          <a:xfrm>
            <a:off x="35532" y="4065848"/>
            <a:ext cx="4318187" cy="920453"/>
            <a:chOff x="3295373" y="1661137"/>
            <a:chExt cx="2470500" cy="1227270"/>
          </a:xfrm>
        </p:grpSpPr>
        <p:sp>
          <p:nvSpPr>
            <p:cNvPr id="150" name="Shape 150"/>
            <p:cNvSpPr txBox="1"/>
            <p:nvPr/>
          </p:nvSpPr>
          <p:spPr>
            <a:xfrm>
              <a:off x="3295373" y="2057407"/>
              <a:ext cx="24705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lvl="0" indent="-3048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Bring </a:t>
              </a:r>
              <a:r>
                <a:rPr lang="en" sz="1200" i="1" dirty="0">
                  <a:solidFill>
                    <a:srgbClr val="3F3F3F"/>
                  </a:solidFill>
                </a:rPr>
                <a:t>back the team hosted events - fun beer busts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i="1" dirty="0">
                <a:solidFill>
                  <a:srgbClr val="3F3F3F"/>
                </a:solidFill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3352670" y="1661137"/>
              <a:ext cx="214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Inter team communication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4689042" y="1841326"/>
            <a:ext cx="4068502" cy="913824"/>
            <a:chOff x="3556529" y="1677168"/>
            <a:chExt cx="1722600" cy="1218432"/>
          </a:xfrm>
        </p:grpSpPr>
        <p:sp>
          <p:nvSpPr>
            <p:cNvPr id="153" name="Shape 153"/>
            <p:cNvSpPr txBox="1"/>
            <p:nvPr/>
          </p:nvSpPr>
          <p:spPr>
            <a:xfrm>
              <a:off x="3556529" y="2064600"/>
              <a:ext cx="1708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Use cases in story specs!</a:t>
              </a:r>
              <a:endParaRPr sz="1100" i="1" dirty="0"/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Consider product usability and user friendliness</a:t>
              </a:r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 </a:t>
              </a:r>
              <a:endParaRPr sz="1200" i="1" dirty="0">
                <a:solidFill>
                  <a:srgbClr val="3F3F3F"/>
                </a:solidFill>
              </a:endParaRP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3556529" y="1677168"/>
              <a:ext cx="172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Stories and Specs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6419849" y="3580662"/>
            <a:ext cx="2629710" cy="1284113"/>
            <a:chOff x="3271607" y="1392781"/>
            <a:chExt cx="2702127" cy="1430533"/>
          </a:xfrm>
        </p:grpSpPr>
        <p:sp>
          <p:nvSpPr>
            <p:cNvPr id="156" name="Shape 156"/>
            <p:cNvSpPr txBox="1"/>
            <p:nvPr/>
          </p:nvSpPr>
          <p:spPr>
            <a:xfrm>
              <a:off x="3271634" y="1780215"/>
              <a:ext cx="27021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On time releases</a:t>
              </a: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Stable </a:t>
              </a:r>
              <a:r>
                <a:rPr lang="en" sz="1200" i="1" dirty="0">
                  <a:solidFill>
                    <a:srgbClr val="3F3F3F"/>
                  </a:solidFill>
                </a:rPr>
                <a:t>build runs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VPC == PROD </a:t>
              </a:r>
              <a:r>
                <a:rPr lang="en-US" sz="1200" i="1" dirty="0" smtClean="0">
                  <a:solidFill>
                    <a:srgbClr val="3F3F3F"/>
                  </a:solidFill>
                </a:rPr>
                <a:t> (2</a:t>
              </a:r>
              <a:r>
                <a:rPr lang="en-US" sz="1200" i="1" baseline="30000" dirty="0" smtClean="0">
                  <a:solidFill>
                    <a:srgbClr val="3F3F3F"/>
                  </a:solidFill>
                </a:rPr>
                <a:t>nd</a:t>
              </a:r>
              <a:r>
                <a:rPr lang="en-US" sz="1200" i="1" dirty="0" smtClean="0">
                  <a:solidFill>
                    <a:srgbClr val="3F3F3F"/>
                  </a:solidFill>
                </a:rPr>
                <a:t> region)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Speed up build runs!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Container-based technology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dirty="0">
                <a:solidFill>
                  <a:srgbClr val="3F3F3F"/>
                </a:solidFill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3271607" y="13927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200" b="1" dirty="0">
                  <a:solidFill>
                    <a:srgbClr val="741B47"/>
                  </a:solidFill>
                </a:rPr>
                <a:t>Environments and Builds</a:t>
              </a:r>
              <a:r>
                <a:rPr lang="en" sz="1200" dirty="0"/>
                <a:t> </a:t>
              </a:r>
              <a:endParaRPr sz="1200" dirty="0"/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3555610" y="608312"/>
            <a:ext cx="5277801" cy="1100425"/>
            <a:chOff x="3925952" y="1381341"/>
            <a:chExt cx="3019510" cy="1467233"/>
          </a:xfrm>
        </p:grpSpPr>
        <p:sp>
          <p:nvSpPr>
            <p:cNvPr id="159" name="Shape 159"/>
            <p:cNvSpPr txBox="1"/>
            <p:nvPr/>
          </p:nvSpPr>
          <p:spPr>
            <a:xfrm>
              <a:off x="3932861" y="1756274"/>
              <a:ext cx="3012600" cy="10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Find and apply ways to measure software quality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More </a:t>
              </a:r>
              <a:r>
                <a:rPr lang="en" sz="1200" i="1" dirty="0">
                  <a:solidFill>
                    <a:srgbClr val="3F3F3F"/>
                  </a:solidFill>
                </a:rPr>
                <a:t>unit </a:t>
              </a:r>
              <a:r>
                <a:rPr lang="en" sz="1200" i="1" dirty="0" smtClean="0">
                  <a:solidFill>
                    <a:srgbClr val="3F3F3F"/>
                  </a:solidFill>
                </a:rPr>
                <a:t>tests with code coverage measurement 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Automate everything – use new automation tolls: Sikuli, Appium</a:t>
              </a: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Environment monitoring and analysing results</a:t>
              </a: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dirty="0">
                <a:solidFill>
                  <a:srgbClr val="3F3F3F"/>
                </a:solidFill>
              </a:endParaRP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3925952" y="1381341"/>
              <a:ext cx="225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Product quality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sp>
        <p:nvSpPr>
          <p:cNvPr id="161" name="Shape 161"/>
          <p:cNvSpPr/>
          <p:nvPr/>
        </p:nvSpPr>
        <p:spPr>
          <a:xfrm>
            <a:off x="3056559" y="980921"/>
            <a:ext cx="166500" cy="35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531"/>
                </a:moveTo>
                <a:lnTo>
                  <a:pt x="59240" y="0"/>
                </a:lnTo>
                <a:lnTo>
                  <a:pt x="0" y="26531"/>
                </a:lnTo>
                <a:lnTo>
                  <a:pt x="31898" y="26531"/>
                </a:lnTo>
                <a:lnTo>
                  <a:pt x="31898" y="120000"/>
                </a:lnTo>
                <a:lnTo>
                  <a:pt x="88101" y="120000"/>
                </a:lnTo>
                <a:lnTo>
                  <a:pt x="88101" y="26531"/>
                </a:lnTo>
                <a:lnTo>
                  <a:pt x="120000" y="265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156022" y="2191578"/>
            <a:ext cx="445500" cy="30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052"/>
                </a:moveTo>
                <a:cubicBezTo>
                  <a:pt x="93786" y="0"/>
                  <a:pt x="93786" y="0"/>
                  <a:pt x="93786" y="0"/>
                </a:cubicBezTo>
                <a:cubicBezTo>
                  <a:pt x="93786" y="17368"/>
                  <a:pt x="93786" y="17368"/>
                  <a:pt x="93786" y="17368"/>
                </a:cubicBezTo>
                <a:cubicBezTo>
                  <a:pt x="85631" y="20526"/>
                  <a:pt x="68737" y="30000"/>
                  <a:pt x="58834" y="50526"/>
                </a:cubicBezTo>
                <a:cubicBezTo>
                  <a:pt x="50097" y="32368"/>
                  <a:pt x="34951" y="23684"/>
                  <a:pt x="26213" y="18947"/>
                </a:cubicBezTo>
                <a:cubicBezTo>
                  <a:pt x="26213" y="0"/>
                  <a:pt x="26213" y="0"/>
                  <a:pt x="26213" y="0"/>
                </a:cubicBezTo>
                <a:cubicBezTo>
                  <a:pt x="0" y="26052"/>
                  <a:pt x="0" y="26052"/>
                  <a:pt x="0" y="26052"/>
                </a:cubicBezTo>
                <a:cubicBezTo>
                  <a:pt x="26213" y="52105"/>
                  <a:pt x="26213" y="52105"/>
                  <a:pt x="26213" y="52105"/>
                </a:cubicBezTo>
                <a:cubicBezTo>
                  <a:pt x="26213" y="40263"/>
                  <a:pt x="26213" y="40263"/>
                  <a:pt x="26213" y="40263"/>
                </a:cubicBezTo>
                <a:cubicBezTo>
                  <a:pt x="36699" y="46578"/>
                  <a:pt x="51844" y="59210"/>
                  <a:pt x="51844" y="83684"/>
                </a:cubicBezTo>
                <a:cubicBezTo>
                  <a:pt x="51844" y="83684"/>
                  <a:pt x="51844" y="84473"/>
                  <a:pt x="51844" y="84473"/>
                </a:cubicBezTo>
                <a:cubicBezTo>
                  <a:pt x="51844" y="90789"/>
                  <a:pt x="51844" y="101052"/>
                  <a:pt x="51844" y="120000"/>
                </a:cubicBezTo>
                <a:cubicBezTo>
                  <a:pt x="66407" y="120000"/>
                  <a:pt x="66407" y="120000"/>
                  <a:pt x="66407" y="120000"/>
                </a:cubicBezTo>
                <a:cubicBezTo>
                  <a:pt x="66407" y="120000"/>
                  <a:pt x="66407" y="119210"/>
                  <a:pt x="66407" y="118421"/>
                </a:cubicBezTo>
                <a:cubicBezTo>
                  <a:pt x="66990" y="118421"/>
                  <a:pt x="66990" y="118421"/>
                  <a:pt x="66990" y="118421"/>
                </a:cubicBezTo>
                <a:cubicBezTo>
                  <a:pt x="66990" y="99473"/>
                  <a:pt x="66990" y="89210"/>
                  <a:pt x="66990" y="83684"/>
                </a:cubicBezTo>
                <a:cubicBezTo>
                  <a:pt x="66990" y="82894"/>
                  <a:pt x="66990" y="82894"/>
                  <a:pt x="66990" y="82105"/>
                </a:cubicBezTo>
                <a:cubicBezTo>
                  <a:pt x="66990" y="56842"/>
                  <a:pt x="83300" y="43421"/>
                  <a:pt x="93786" y="37894"/>
                </a:cubicBezTo>
                <a:cubicBezTo>
                  <a:pt x="93786" y="52105"/>
                  <a:pt x="93786" y="52105"/>
                  <a:pt x="93786" y="52105"/>
                </a:cubicBezTo>
                <a:lnTo>
                  <a:pt x="120000" y="26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985467" y="2657125"/>
            <a:ext cx="233400" cy="53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02" y="80000"/>
                </a:moveTo>
                <a:cubicBezTo>
                  <a:pt x="107755" y="66285"/>
                  <a:pt x="78367" y="65142"/>
                  <a:pt x="61224" y="64571"/>
                </a:cubicBezTo>
                <a:cubicBezTo>
                  <a:pt x="37959" y="64000"/>
                  <a:pt x="36734" y="62857"/>
                  <a:pt x="36734" y="58857"/>
                </a:cubicBezTo>
                <a:cubicBezTo>
                  <a:pt x="35510" y="56000"/>
                  <a:pt x="36734" y="54857"/>
                  <a:pt x="47755" y="52000"/>
                </a:cubicBezTo>
                <a:cubicBezTo>
                  <a:pt x="53877" y="49714"/>
                  <a:pt x="62448" y="47428"/>
                  <a:pt x="68571" y="43428"/>
                </a:cubicBezTo>
                <a:cubicBezTo>
                  <a:pt x="77142" y="38285"/>
                  <a:pt x="78367" y="31428"/>
                  <a:pt x="77142" y="26285"/>
                </a:cubicBezTo>
                <a:cubicBezTo>
                  <a:pt x="100408" y="26285"/>
                  <a:pt x="100408" y="26285"/>
                  <a:pt x="100408" y="26285"/>
                </a:cubicBezTo>
                <a:cubicBezTo>
                  <a:pt x="58775" y="0"/>
                  <a:pt x="58775" y="0"/>
                  <a:pt x="58775" y="0"/>
                </a:cubicBezTo>
                <a:cubicBezTo>
                  <a:pt x="18367" y="26285"/>
                  <a:pt x="18367" y="26285"/>
                  <a:pt x="18367" y="26285"/>
                </a:cubicBezTo>
                <a:cubicBezTo>
                  <a:pt x="42857" y="26285"/>
                  <a:pt x="42857" y="26285"/>
                  <a:pt x="42857" y="26285"/>
                </a:cubicBezTo>
                <a:cubicBezTo>
                  <a:pt x="42857" y="29142"/>
                  <a:pt x="42857" y="32571"/>
                  <a:pt x="40408" y="33714"/>
                </a:cubicBezTo>
                <a:cubicBezTo>
                  <a:pt x="37959" y="35428"/>
                  <a:pt x="34285" y="36571"/>
                  <a:pt x="29387" y="38285"/>
                </a:cubicBezTo>
                <a:cubicBezTo>
                  <a:pt x="17142" y="41714"/>
                  <a:pt x="0" y="46857"/>
                  <a:pt x="2448" y="60000"/>
                </a:cubicBezTo>
                <a:cubicBezTo>
                  <a:pt x="4897" y="78857"/>
                  <a:pt x="40408" y="80000"/>
                  <a:pt x="58775" y="80571"/>
                </a:cubicBezTo>
                <a:cubicBezTo>
                  <a:pt x="78367" y="81714"/>
                  <a:pt x="80816" y="82285"/>
                  <a:pt x="82040" y="84000"/>
                </a:cubicBezTo>
                <a:cubicBezTo>
                  <a:pt x="83265" y="87428"/>
                  <a:pt x="79591" y="92000"/>
                  <a:pt x="73469" y="94285"/>
                </a:cubicBezTo>
                <a:cubicBezTo>
                  <a:pt x="68571" y="96000"/>
                  <a:pt x="63673" y="96571"/>
                  <a:pt x="55102" y="97142"/>
                </a:cubicBezTo>
                <a:cubicBezTo>
                  <a:pt x="52653" y="97142"/>
                  <a:pt x="50204" y="97714"/>
                  <a:pt x="48979" y="97714"/>
                </a:cubicBezTo>
                <a:cubicBezTo>
                  <a:pt x="44081" y="98285"/>
                  <a:pt x="36734" y="100000"/>
                  <a:pt x="31836" y="104000"/>
                </a:cubicBezTo>
                <a:cubicBezTo>
                  <a:pt x="25714" y="108000"/>
                  <a:pt x="23265" y="114285"/>
                  <a:pt x="23265" y="120000"/>
                </a:cubicBezTo>
                <a:cubicBezTo>
                  <a:pt x="57551" y="120000"/>
                  <a:pt x="57551" y="120000"/>
                  <a:pt x="57551" y="120000"/>
                </a:cubicBezTo>
                <a:cubicBezTo>
                  <a:pt x="57551" y="117142"/>
                  <a:pt x="58775" y="114857"/>
                  <a:pt x="59999" y="113142"/>
                </a:cubicBezTo>
                <a:cubicBezTo>
                  <a:pt x="59999" y="113142"/>
                  <a:pt x="61224" y="113142"/>
                  <a:pt x="61224" y="113142"/>
                </a:cubicBezTo>
                <a:cubicBezTo>
                  <a:pt x="71020" y="112000"/>
                  <a:pt x="83265" y="110857"/>
                  <a:pt x="94285" y="106857"/>
                </a:cubicBezTo>
                <a:cubicBezTo>
                  <a:pt x="111428" y="100571"/>
                  <a:pt x="119999" y="89142"/>
                  <a:pt x="115102" y="8000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602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</p:bldLst>
  </p:timing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4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BBC751"/>
      </a:accent1>
      <a:accent2>
        <a:srgbClr val="A69A7A"/>
      </a:accent2>
      <a:accent3>
        <a:srgbClr val="F1C96C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393</Words>
  <Application>Microsoft Office PowerPoint</Application>
  <PresentationFormat>On-screen Show (16:9)</PresentationFormat>
  <Paragraphs>79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Swiss</vt:lpstr>
      <vt:lpstr>2_Office Theme</vt:lpstr>
      <vt:lpstr>Bitglass QA</vt:lpstr>
      <vt:lpstr>QA Roadmap 2017 - What we planed and requested last year</vt:lpstr>
      <vt:lpstr>Where we are in 2018</vt:lpstr>
      <vt:lpstr>Where we are in 2018</vt:lpstr>
      <vt:lpstr>Where we are in 2018</vt:lpstr>
      <vt:lpstr>Where we are in 2018</vt:lpstr>
      <vt:lpstr>QA Roadmap 2018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Bitglass QA</dc:title>
  <cp:lastModifiedBy>bitglass qa</cp:lastModifiedBy>
  <cp:revision>22</cp:revision>
  <dcterms:modified xsi:type="dcterms:W3CDTF">2018-06-29T20:19:54Z</dcterms:modified>
</cp:coreProperties>
</file>