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3716000" cy="7712075"/>
  <p:notesSz cx="6858000" cy="9144000"/>
  <p:defaultTextStyle>
    <a:defPPr>
      <a:defRPr lang="en-US"/>
    </a:defPPr>
    <a:lvl1pPr marL="0" algn="l" defTabSz="45675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6754" algn="l" defTabSz="45675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3497" algn="l" defTabSz="45675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0251" algn="l" defTabSz="45675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7002" algn="l" defTabSz="45675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3748" algn="l" defTabSz="45675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0499" algn="l" defTabSz="45675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7253" algn="l" defTabSz="45675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3998" algn="l" defTabSz="45675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2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BDA4B"/>
    <a:srgbClr val="C5F0BB"/>
    <a:srgbClr val="455340"/>
    <a:srgbClr val="C7EFBB"/>
    <a:srgbClr val="FF9933"/>
    <a:srgbClr val="FF8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44CC07-0E63-497C-BE42-D49EA7DC3E91}" v="77" dt="2023-08-07T05:34:53.3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78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330" y="126"/>
      </p:cViewPr>
      <p:guideLst>
        <p:guide orient="horz" pos="2452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17" y="1262162"/>
            <a:ext cx="10287001" cy="2684945"/>
          </a:xfrm>
        </p:spPr>
        <p:txBody>
          <a:bodyPr anchor="b"/>
          <a:lstStyle>
            <a:lvl1pPr algn="ctr">
              <a:defRPr sz="675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17" y="4050624"/>
            <a:ext cx="10287001" cy="1861968"/>
          </a:xfrm>
        </p:spPr>
        <p:txBody>
          <a:bodyPr/>
          <a:lstStyle>
            <a:lvl1pPr marL="0" indent="0" algn="ctr">
              <a:buNone/>
              <a:defRPr sz="2707"/>
            </a:lvl1pPr>
            <a:lvl2pPr marL="514658" indent="0" algn="ctr">
              <a:buNone/>
              <a:defRPr sz="2253"/>
            </a:lvl2pPr>
            <a:lvl3pPr marL="1029308" indent="0" algn="ctr">
              <a:buNone/>
              <a:defRPr sz="2034"/>
            </a:lvl3pPr>
            <a:lvl4pPr marL="1543966" indent="0" algn="ctr">
              <a:buNone/>
              <a:defRPr sz="1800"/>
            </a:lvl4pPr>
            <a:lvl5pPr marL="2058624" indent="0" algn="ctr">
              <a:buNone/>
              <a:defRPr sz="1800"/>
            </a:lvl5pPr>
            <a:lvl6pPr marL="2573282" indent="0" algn="ctr">
              <a:buNone/>
              <a:defRPr sz="1800"/>
            </a:lvl6pPr>
            <a:lvl7pPr marL="3087932" indent="0" algn="ctr">
              <a:buNone/>
              <a:defRPr sz="1800"/>
            </a:lvl7pPr>
            <a:lvl8pPr marL="3602590" indent="0" algn="ctr">
              <a:buNone/>
              <a:defRPr sz="1800"/>
            </a:lvl8pPr>
            <a:lvl9pPr marL="4117233" indent="0" algn="ctr">
              <a:buNone/>
              <a:defRPr sz="18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A88E-0107-422A-B81B-242CE750BE35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2E90-4F74-4ADA-A26C-138DB1903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63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A88E-0107-422A-B81B-242CE750BE35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2E90-4F74-4ADA-A26C-138DB1903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38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10614"/>
            <a:ext cx="2957509" cy="653562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410614"/>
            <a:ext cx="8701093" cy="653562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A88E-0107-422A-B81B-242CE750BE35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2E90-4F74-4ADA-A26C-138DB1903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82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A88E-0107-422A-B81B-242CE750BE35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2E90-4F74-4ADA-A26C-138DB1903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65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9" y="1922663"/>
            <a:ext cx="11830046" cy="3208007"/>
          </a:xfrm>
        </p:spPr>
        <p:txBody>
          <a:bodyPr anchor="b"/>
          <a:lstStyle>
            <a:lvl1pPr>
              <a:defRPr sz="675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9" y="5161025"/>
            <a:ext cx="11830046" cy="1687014"/>
          </a:xfrm>
        </p:spPr>
        <p:txBody>
          <a:bodyPr/>
          <a:lstStyle>
            <a:lvl1pPr marL="0" indent="0">
              <a:buNone/>
              <a:defRPr sz="2707">
                <a:solidFill>
                  <a:schemeClr val="tx1">
                    <a:tint val="75000"/>
                  </a:schemeClr>
                </a:solidFill>
              </a:defRPr>
            </a:lvl1pPr>
            <a:lvl2pPr marL="514658" indent="0">
              <a:buNone/>
              <a:defRPr sz="2253">
                <a:solidFill>
                  <a:schemeClr val="tx1">
                    <a:tint val="75000"/>
                  </a:schemeClr>
                </a:solidFill>
              </a:defRPr>
            </a:lvl2pPr>
            <a:lvl3pPr marL="1029308" indent="0">
              <a:buNone/>
              <a:defRPr sz="2034">
                <a:solidFill>
                  <a:schemeClr val="tx1">
                    <a:tint val="75000"/>
                  </a:schemeClr>
                </a:solidFill>
              </a:defRPr>
            </a:lvl3pPr>
            <a:lvl4pPr marL="15439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86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32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7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25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723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A88E-0107-422A-B81B-242CE750BE35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2E90-4F74-4ADA-A26C-138DB1903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85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82" y="2052984"/>
            <a:ext cx="5829308" cy="489324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30" y="2052984"/>
            <a:ext cx="5829308" cy="489324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A88E-0107-422A-B81B-242CE750BE35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2E90-4F74-4ADA-A26C-138DB1903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9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74" y="410596"/>
            <a:ext cx="11830046" cy="149064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7" y="1890530"/>
            <a:ext cx="5802515" cy="926517"/>
          </a:xfrm>
        </p:spPr>
        <p:txBody>
          <a:bodyPr anchor="b"/>
          <a:lstStyle>
            <a:lvl1pPr marL="0" indent="0">
              <a:buNone/>
              <a:defRPr sz="2707" b="1"/>
            </a:lvl1pPr>
            <a:lvl2pPr marL="514658" indent="0">
              <a:buNone/>
              <a:defRPr sz="2253" b="1"/>
            </a:lvl2pPr>
            <a:lvl3pPr marL="1029308" indent="0">
              <a:buNone/>
              <a:defRPr sz="2034" b="1"/>
            </a:lvl3pPr>
            <a:lvl4pPr marL="1543966" indent="0">
              <a:buNone/>
              <a:defRPr sz="1800" b="1"/>
            </a:lvl4pPr>
            <a:lvl5pPr marL="2058624" indent="0">
              <a:buNone/>
              <a:defRPr sz="1800" b="1"/>
            </a:lvl5pPr>
            <a:lvl6pPr marL="2573282" indent="0">
              <a:buNone/>
              <a:defRPr sz="1800" b="1"/>
            </a:lvl6pPr>
            <a:lvl7pPr marL="3087932" indent="0">
              <a:buNone/>
              <a:defRPr sz="1800" b="1"/>
            </a:lvl7pPr>
            <a:lvl8pPr marL="3602590" indent="0">
              <a:buNone/>
              <a:defRPr sz="1800" b="1"/>
            </a:lvl8pPr>
            <a:lvl9pPr marL="4117233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7" y="2817066"/>
            <a:ext cx="5802515" cy="4143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3" y="1890530"/>
            <a:ext cx="5831088" cy="926517"/>
          </a:xfrm>
        </p:spPr>
        <p:txBody>
          <a:bodyPr anchor="b"/>
          <a:lstStyle>
            <a:lvl1pPr marL="0" indent="0">
              <a:buNone/>
              <a:defRPr sz="2707" b="1"/>
            </a:lvl1pPr>
            <a:lvl2pPr marL="514658" indent="0">
              <a:buNone/>
              <a:defRPr sz="2253" b="1"/>
            </a:lvl2pPr>
            <a:lvl3pPr marL="1029308" indent="0">
              <a:buNone/>
              <a:defRPr sz="2034" b="1"/>
            </a:lvl3pPr>
            <a:lvl4pPr marL="1543966" indent="0">
              <a:buNone/>
              <a:defRPr sz="1800" b="1"/>
            </a:lvl4pPr>
            <a:lvl5pPr marL="2058624" indent="0">
              <a:buNone/>
              <a:defRPr sz="1800" b="1"/>
            </a:lvl5pPr>
            <a:lvl6pPr marL="2573282" indent="0">
              <a:buNone/>
              <a:defRPr sz="1800" b="1"/>
            </a:lvl6pPr>
            <a:lvl7pPr marL="3087932" indent="0">
              <a:buNone/>
              <a:defRPr sz="1800" b="1"/>
            </a:lvl7pPr>
            <a:lvl8pPr marL="3602590" indent="0">
              <a:buNone/>
              <a:defRPr sz="1800" b="1"/>
            </a:lvl8pPr>
            <a:lvl9pPr marL="4117233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3" y="2817066"/>
            <a:ext cx="5831088" cy="4143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A88E-0107-422A-B81B-242CE750BE35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2E90-4F74-4ADA-A26C-138DB1903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21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A88E-0107-422A-B81B-242CE750BE35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2E90-4F74-4ADA-A26C-138DB1903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A88E-0107-422A-B81B-242CE750BE35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2E90-4F74-4ADA-A26C-138DB1903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74" y="514154"/>
            <a:ext cx="4423770" cy="1799487"/>
          </a:xfrm>
        </p:spPr>
        <p:txBody>
          <a:bodyPr anchor="b"/>
          <a:lstStyle>
            <a:lvl1pPr>
              <a:defRPr sz="360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90" y="1110397"/>
            <a:ext cx="6943723" cy="5480570"/>
          </a:xfrm>
        </p:spPr>
        <p:txBody>
          <a:bodyPr/>
          <a:lstStyle>
            <a:lvl1pPr>
              <a:defRPr sz="3607"/>
            </a:lvl1pPr>
            <a:lvl2pPr>
              <a:defRPr sz="3146"/>
            </a:lvl2pPr>
            <a:lvl3pPr>
              <a:defRPr sz="2707"/>
            </a:lvl3pPr>
            <a:lvl4pPr>
              <a:defRPr sz="2253"/>
            </a:lvl4pPr>
            <a:lvl5pPr>
              <a:defRPr sz="2253"/>
            </a:lvl5pPr>
            <a:lvl6pPr>
              <a:defRPr sz="2253"/>
            </a:lvl6pPr>
            <a:lvl7pPr>
              <a:defRPr sz="2253"/>
            </a:lvl7pPr>
            <a:lvl8pPr>
              <a:defRPr sz="2253"/>
            </a:lvl8pPr>
            <a:lvl9pPr>
              <a:defRPr sz="22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74" y="2313626"/>
            <a:ext cx="4423770" cy="4286270"/>
          </a:xfrm>
        </p:spPr>
        <p:txBody>
          <a:bodyPr/>
          <a:lstStyle>
            <a:lvl1pPr marL="0" indent="0">
              <a:buNone/>
              <a:defRPr sz="1800"/>
            </a:lvl1pPr>
            <a:lvl2pPr marL="514658" indent="0">
              <a:buNone/>
              <a:defRPr sz="1573"/>
            </a:lvl2pPr>
            <a:lvl3pPr marL="1029308" indent="0">
              <a:buNone/>
              <a:defRPr sz="1354"/>
            </a:lvl3pPr>
            <a:lvl4pPr marL="1543966" indent="0">
              <a:buNone/>
              <a:defRPr sz="1302"/>
            </a:lvl4pPr>
            <a:lvl5pPr marL="2058624" indent="0">
              <a:buNone/>
              <a:defRPr sz="1302"/>
            </a:lvl5pPr>
            <a:lvl6pPr marL="2573282" indent="0">
              <a:buNone/>
              <a:defRPr sz="1302"/>
            </a:lvl6pPr>
            <a:lvl7pPr marL="3087932" indent="0">
              <a:buNone/>
              <a:defRPr sz="1302"/>
            </a:lvl7pPr>
            <a:lvl8pPr marL="3602590" indent="0">
              <a:buNone/>
              <a:defRPr sz="1302"/>
            </a:lvl8pPr>
            <a:lvl9pPr marL="4117233" indent="0">
              <a:buNone/>
              <a:defRPr sz="13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A88E-0107-422A-B81B-242CE750BE35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2E90-4F74-4ADA-A26C-138DB1903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73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74" y="514154"/>
            <a:ext cx="4423770" cy="1799487"/>
          </a:xfrm>
        </p:spPr>
        <p:txBody>
          <a:bodyPr anchor="b"/>
          <a:lstStyle>
            <a:lvl1pPr>
              <a:defRPr sz="360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90" y="1110397"/>
            <a:ext cx="6943723" cy="5480570"/>
          </a:xfrm>
        </p:spPr>
        <p:txBody>
          <a:bodyPr anchor="t"/>
          <a:lstStyle>
            <a:lvl1pPr marL="0" indent="0">
              <a:buNone/>
              <a:defRPr sz="3607"/>
            </a:lvl1pPr>
            <a:lvl2pPr marL="514658" indent="0">
              <a:buNone/>
              <a:defRPr sz="3146"/>
            </a:lvl2pPr>
            <a:lvl3pPr marL="1029308" indent="0">
              <a:buNone/>
              <a:defRPr sz="2707"/>
            </a:lvl3pPr>
            <a:lvl4pPr marL="1543966" indent="0">
              <a:buNone/>
              <a:defRPr sz="2253"/>
            </a:lvl4pPr>
            <a:lvl5pPr marL="2058624" indent="0">
              <a:buNone/>
              <a:defRPr sz="2253"/>
            </a:lvl5pPr>
            <a:lvl6pPr marL="2573282" indent="0">
              <a:buNone/>
              <a:defRPr sz="2253"/>
            </a:lvl6pPr>
            <a:lvl7pPr marL="3087932" indent="0">
              <a:buNone/>
              <a:defRPr sz="2253"/>
            </a:lvl7pPr>
            <a:lvl8pPr marL="3602590" indent="0">
              <a:buNone/>
              <a:defRPr sz="2253"/>
            </a:lvl8pPr>
            <a:lvl9pPr marL="4117233" indent="0">
              <a:buNone/>
              <a:defRPr sz="225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74" y="2313626"/>
            <a:ext cx="4423770" cy="4286270"/>
          </a:xfrm>
        </p:spPr>
        <p:txBody>
          <a:bodyPr/>
          <a:lstStyle>
            <a:lvl1pPr marL="0" indent="0">
              <a:buNone/>
              <a:defRPr sz="1800"/>
            </a:lvl1pPr>
            <a:lvl2pPr marL="514658" indent="0">
              <a:buNone/>
              <a:defRPr sz="1573"/>
            </a:lvl2pPr>
            <a:lvl3pPr marL="1029308" indent="0">
              <a:buNone/>
              <a:defRPr sz="1354"/>
            </a:lvl3pPr>
            <a:lvl4pPr marL="1543966" indent="0">
              <a:buNone/>
              <a:defRPr sz="1302"/>
            </a:lvl4pPr>
            <a:lvl5pPr marL="2058624" indent="0">
              <a:buNone/>
              <a:defRPr sz="1302"/>
            </a:lvl5pPr>
            <a:lvl6pPr marL="2573282" indent="0">
              <a:buNone/>
              <a:defRPr sz="1302"/>
            </a:lvl6pPr>
            <a:lvl7pPr marL="3087932" indent="0">
              <a:buNone/>
              <a:defRPr sz="1302"/>
            </a:lvl7pPr>
            <a:lvl8pPr marL="3602590" indent="0">
              <a:buNone/>
              <a:defRPr sz="1302"/>
            </a:lvl8pPr>
            <a:lvl9pPr marL="4117233" indent="0">
              <a:buNone/>
              <a:defRPr sz="13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A88E-0107-422A-B81B-242CE750BE35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2E90-4F74-4ADA-A26C-138DB1903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18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92" y="410596"/>
            <a:ext cx="11830046" cy="1490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92" y="2052984"/>
            <a:ext cx="11830046" cy="4893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7" y="7147958"/>
            <a:ext cx="3086107" cy="4105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5A88E-0107-422A-B81B-242CE750BE35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37" y="7147958"/>
            <a:ext cx="4629153" cy="4105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30" y="7147958"/>
            <a:ext cx="3086107" cy="4105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F2E90-4F74-4ADA-A26C-138DB1903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29308" rtl="0" eaLnBrk="1" latinLnBrk="1" hangingPunct="1">
        <a:lnSpc>
          <a:spcPct val="90000"/>
        </a:lnSpc>
        <a:spcBef>
          <a:spcPct val="0"/>
        </a:spcBef>
        <a:buNone/>
        <a:defRPr sz="4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329" indent="-257329" algn="l" defTabSz="1029308" rtl="0" eaLnBrk="1" latinLnBrk="1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3146" kern="1200">
          <a:solidFill>
            <a:schemeClr val="tx1"/>
          </a:solidFill>
          <a:latin typeface="+mn-lt"/>
          <a:ea typeface="+mn-ea"/>
          <a:cs typeface="+mn-cs"/>
        </a:defRPr>
      </a:lvl1pPr>
      <a:lvl2pPr marL="771987" indent="-257329" algn="l" defTabSz="1029308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7" kern="1200">
          <a:solidFill>
            <a:schemeClr val="tx1"/>
          </a:solidFill>
          <a:latin typeface="+mn-lt"/>
          <a:ea typeface="+mn-ea"/>
          <a:cs typeface="+mn-cs"/>
        </a:defRPr>
      </a:lvl2pPr>
      <a:lvl3pPr marL="1286637" indent="-257329" algn="l" defTabSz="1029308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3pPr>
      <a:lvl4pPr marL="1801295" indent="-257329" algn="l" defTabSz="1029308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34" kern="1200">
          <a:solidFill>
            <a:schemeClr val="tx1"/>
          </a:solidFill>
          <a:latin typeface="+mn-lt"/>
          <a:ea typeface="+mn-ea"/>
          <a:cs typeface="+mn-cs"/>
        </a:defRPr>
      </a:lvl4pPr>
      <a:lvl5pPr marL="2315953" indent="-257329" algn="l" defTabSz="1029308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34" kern="1200">
          <a:solidFill>
            <a:schemeClr val="tx1"/>
          </a:solidFill>
          <a:latin typeface="+mn-lt"/>
          <a:ea typeface="+mn-ea"/>
          <a:cs typeface="+mn-cs"/>
        </a:defRPr>
      </a:lvl5pPr>
      <a:lvl6pPr marL="2830596" indent="-257329" algn="l" defTabSz="1029308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34" kern="1200">
          <a:solidFill>
            <a:schemeClr val="tx1"/>
          </a:solidFill>
          <a:latin typeface="+mn-lt"/>
          <a:ea typeface="+mn-ea"/>
          <a:cs typeface="+mn-cs"/>
        </a:defRPr>
      </a:lvl6pPr>
      <a:lvl7pPr marL="3345261" indent="-257329" algn="l" defTabSz="1029308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34" kern="1200">
          <a:solidFill>
            <a:schemeClr val="tx1"/>
          </a:solidFill>
          <a:latin typeface="+mn-lt"/>
          <a:ea typeface="+mn-ea"/>
          <a:cs typeface="+mn-cs"/>
        </a:defRPr>
      </a:lvl7pPr>
      <a:lvl8pPr marL="3859919" indent="-257329" algn="l" defTabSz="1029308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34" kern="1200">
          <a:solidFill>
            <a:schemeClr val="tx1"/>
          </a:solidFill>
          <a:latin typeface="+mn-lt"/>
          <a:ea typeface="+mn-ea"/>
          <a:cs typeface="+mn-cs"/>
        </a:defRPr>
      </a:lvl8pPr>
      <a:lvl9pPr marL="4374569" indent="-257329" algn="l" defTabSz="1029308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9308" rtl="0" eaLnBrk="1" latinLnBrk="1" hangingPunct="1">
        <a:defRPr sz="2034" kern="1200">
          <a:solidFill>
            <a:schemeClr val="tx1"/>
          </a:solidFill>
          <a:latin typeface="+mn-lt"/>
          <a:ea typeface="+mn-ea"/>
          <a:cs typeface="+mn-cs"/>
        </a:defRPr>
      </a:lvl1pPr>
      <a:lvl2pPr marL="514658" algn="l" defTabSz="1029308" rtl="0" eaLnBrk="1" latinLnBrk="1" hangingPunct="1">
        <a:defRPr sz="2034" kern="1200">
          <a:solidFill>
            <a:schemeClr val="tx1"/>
          </a:solidFill>
          <a:latin typeface="+mn-lt"/>
          <a:ea typeface="+mn-ea"/>
          <a:cs typeface="+mn-cs"/>
        </a:defRPr>
      </a:lvl2pPr>
      <a:lvl3pPr marL="1029308" algn="l" defTabSz="1029308" rtl="0" eaLnBrk="1" latinLnBrk="1" hangingPunct="1">
        <a:defRPr sz="2034" kern="1200">
          <a:solidFill>
            <a:schemeClr val="tx1"/>
          </a:solidFill>
          <a:latin typeface="+mn-lt"/>
          <a:ea typeface="+mn-ea"/>
          <a:cs typeface="+mn-cs"/>
        </a:defRPr>
      </a:lvl3pPr>
      <a:lvl4pPr marL="1543966" algn="l" defTabSz="1029308" rtl="0" eaLnBrk="1" latinLnBrk="1" hangingPunct="1">
        <a:defRPr sz="2034" kern="1200">
          <a:solidFill>
            <a:schemeClr val="tx1"/>
          </a:solidFill>
          <a:latin typeface="+mn-lt"/>
          <a:ea typeface="+mn-ea"/>
          <a:cs typeface="+mn-cs"/>
        </a:defRPr>
      </a:lvl4pPr>
      <a:lvl5pPr marL="2058624" algn="l" defTabSz="1029308" rtl="0" eaLnBrk="1" latinLnBrk="1" hangingPunct="1">
        <a:defRPr sz="2034" kern="1200">
          <a:solidFill>
            <a:schemeClr val="tx1"/>
          </a:solidFill>
          <a:latin typeface="+mn-lt"/>
          <a:ea typeface="+mn-ea"/>
          <a:cs typeface="+mn-cs"/>
        </a:defRPr>
      </a:lvl5pPr>
      <a:lvl6pPr marL="2573282" algn="l" defTabSz="1029308" rtl="0" eaLnBrk="1" latinLnBrk="1" hangingPunct="1">
        <a:defRPr sz="2034" kern="1200">
          <a:solidFill>
            <a:schemeClr val="tx1"/>
          </a:solidFill>
          <a:latin typeface="+mn-lt"/>
          <a:ea typeface="+mn-ea"/>
          <a:cs typeface="+mn-cs"/>
        </a:defRPr>
      </a:lvl6pPr>
      <a:lvl7pPr marL="3087932" algn="l" defTabSz="1029308" rtl="0" eaLnBrk="1" latinLnBrk="1" hangingPunct="1">
        <a:defRPr sz="2034" kern="1200">
          <a:solidFill>
            <a:schemeClr val="tx1"/>
          </a:solidFill>
          <a:latin typeface="+mn-lt"/>
          <a:ea typeface="+mn-ea"/>
          <a:cs typeface="+mn-cs"/>
        </a:defRPr>
      </a:lvl7pPr>
      <a:lvl8pPr marL="3602590" algn="l" defTabSz="1029308" rtl="0" eaLnBrk="1" latinLnBrk="1" hangingPunct="1">
        <a:defRPr sz="2034" kern="1200">
          <a:solidFill>
            <a:schemeClr val="tx1"/>
          </a:solidFill>
          <a:latin typeface="+mn-lt"/>
          <a:ea typeface="+mn-ea"/>
          <a:cs typeface="+mn-cs"/>
        </a:defRPr>
      </a:lvl8pPr>
      <a:lvl9pPr marL="4117233" algn="l" defTabSz="1029308" rtl="0" eaLnBrk="1" latinLnBrk="1" hangingPunct="1">
        <a:defRPr sz="20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A0477C9C-3462-1B56-96BD-6E1787521DBB}"/>
              </a:ext>
            </a:extLst>
          </p:cNvPr>
          <p:cNvSpPr/>
          <p:nvPr/>
        </p:nvSpPr>
        <p:spPr>
          <a:xfrm>
            <a:off x="4788535" y="2632841"/>
            <a:ext cx="4138930" cy="425850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b="1" dirty="0">
              <a:solidFill>
                <a:srgbClr val="00206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268E102-763D-6D0C-0033-3F91704FD153}"/>
              </a:ext>
            </a:extLst>
          </p:cNvPr>
          <p:cNvSpPr/>
          <p:nvPr/>
        </p:nvSpPr>
        <p:spPr>
          <a:xfrm>
            <a:off x="4788535" y="981350"/>
            <a:ext cx="4138930" cy="9234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b="1" dirty="0">
              <a:solidFill>
                <a:srgbClr val="00206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902E33-F2C2-56B5-3B5B-42DD17FCEE64}"/>
              </a:ext>
            </a:extLst>
          </p:cNvPr>
          <p:cNvSpPr txBox="1"/>
          <p:nvPr/>
        </p:nvSpPr>
        <p:spPr>
          <a:xfrm>
            <a:off x="5502910" y="1066083"/>
            <a:ext cx="2710180" cy="703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002060"/>
                </a:solidFill>
              </a:rPr>
              <a:t>만 원 출금 가능</a:t>
            </a:r>
            <a:endParaRPr lang="en-US" altLang="ko-KR" sz="1400" b="1" dirty="0">
              <a:solidFill>
                <a:srgbClr val="00206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C000"/>
                </a:solidFill>
              </a:rPr>
              <a:t>오만 원</a:t>
            </a:r>
            <a:r>
              <a:rPr lang="en-US" altLang="ko-KR" sz="1400" b="1" dirty="0">
                <a:solidFill>
                  <a:srgbClr val="FFC000"/>
                </a:solidFill>
              </a:rPr>
              <a:t>/</a:t>
            </a:r>
            <a:r>
              <a:rPr lang="ko-KR" altLang="en-US" sz="1400" b="1" dirty="0">
                <a:solidFill>
                  <a:srgbClr val="FFC000"/>
                </a:solidFill>
              </a:rPr>
              <a:t>수표 출금 불가</a:t>
            </a:r>
            <a:endParaRPr lang="en-US" altLang="ko-KR" sz="1400" b="1" dirty="0">
              <a:solidFill>
                <a:srgbClr val="FFC000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ECC72F4-3EA8-846F-CF68-62849D97F055}"/>
              </a:ext>
            </a:extLst>
          </p:cNvPr>
          <p:cNvSpPr/>
          <p:nvPr/>
        </p:nvSpPr>
        <p:spPr>
          <a:xfrm>
            <a:off x="5138304" y="3074367"/>
            <a:ext cx="3439391" cy="228134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소지품 분실 사고가</a:t>
            </a:r>
            <a:endParaRPr lang="en-US" altLang="ko-K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자주 발생하고 있습니다</a:t>
            </a:r>
            <a:endParaRPr lang="en-US" altLang="ko-K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거래 완료 후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잊으신 물건이 없는지</a:t>
            </a:r>
            <a:endParaRPr lang="en-US" altLang="ko-K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다시 한번 확인해 주세요</a:t>
            </a:r>
          </a:p>
        </p:txBody>
      </p:sp>
      <p:pic>
        <p:nvPicPr>
          <p:cNvPr id="5" name="그림 4" descr="창의성, 별이(가) 표시된 사진&#10;&#10;자동 생성된 설명">
            <a:extLst>
              <a:ext uri="{FF2B5EF4-FFF2-40B4-BE49-F238E27FC236}">
                <a16:creationId xmlns:a16="http://schemas.microsoft.com/office/drawing/2014/main" id="{F5614C7D-3A4E-B7B4-6C7E-6B3F4D9DA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47" y="208593"/>
            <a:ext cx="360599" cy="461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0D9F3A-CF55-ACAB-91F4-F3DCAFCA48F3}"/>
              </a:ext>
            </a:extLst>
          </p:cNvPr>
          <p:cNvSpPr txBox="1"/>
          <p:nvPr/>
        </p:nvSpPr>
        <p:spPr>
          <a:xfrm>
            <a:off x="2087847" y="327369"/>
            <a:ext cx="1608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단풍은행</a:t>
            </a:r>
          </a:p>
        </p:txBody>
      </p:sp>
      <p:pic>
        <p:nvPicPr>
          <p:cNvPr id="10" name="그림 9" descr="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2C66FE0A-F3F0-4732-8A80-E7C363D5F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04" y="5577620"/>
            <a:ext cx="3679050" cy="129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03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창의성, 별이(가) 표시된 사진&#10;&#10;자동 생성된 설명">
            <a:extLst>
              <a:ext uri="{FF2B5EF4-FFF2-40B4-BE49-F238E27FC236}">
                <a16:creationId xmlns:a16="http://schemas.microsoft.com/office/drawing/2014/main" id="{0C937DAA-F29A-10AC-6E24-E2B7EC3AC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782" y="268857"/>
            <a:ext cx="360599" cy="461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AEF6DE-FFC1-F457-38F8-CD1FDA422E3B}"/>
              </a:ext>
            </a:extLst>
          </p:cNvPr>
          <p:cNvSpPr txBox="1"/>
          <p:nvPr/>
        </p:nvSpPr>
        <p:spPr>
          <a:xfrm>
            <a:off x="11700007" y="387633"/>
            <a:ext cx="1608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단풍은행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6FE8B3-B31F-88B0-66D0-694285856203}"/>
              </a:ext>
            </a:extLst>
          </p:cNvPr>
          <p:cNvSpPr txBox="1"/>
          <p:nvPr/>
        </p:nvSpPr>
        <p:spPr>
          <a:xfrm>
            <a:off x="1826766" y="817158"/>
            <a:ext cx="93588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>
                <a:solidFill>
                  <a:srgbClr val="FF6600"/>
                </a:solidFill>
              </a:rPr>
              <a:t>거래</a:t>
            </a:r>
            <a:r>
              <a:rPr lang="ko-KR" altLang="en-US" sz="3200" b="1"/>
              <a:t>가 </a:t>
            </a:r>
            <a:r>
              <a:rPr lang="ko-KR" altLang="en-US" sz="3200" b="1">
                <a:solidFill>
                  <a:srgbClr val="FF6600"/>
                </a:solidFill>
              </a:rPr>
              <a:t>불가능</a:t>
            </a:r>
            <a:r>
              <a:rPr lang="ko-KR" altLang="en-US" sz="3200" b="1"/>
              <a:t>한 계좌입니다</a:t>
            </a:r>
            <a:r>
              <a:rPr lang="en-US" altLang="ko-KR" sz="3200" b="1"/>
              <a:t>.</a:t>
            </a:r>
          </a:p>
          <a:p>
            <a:pPr>
              <a:lnSpc>
                <a:spcPct val="150000"/>
              </a:lnSpc>
            </a:pPr>
            <a:endParaRPr lang="en-US" altLang="ko-KR" sz="1800" b="1"/>
          </a:p>
          <a:p>
            <a:pPr>
              <a:lnSpc>
                <a:spcPct val="150000"/>
              </a:lnSpc>
            </a:pPr>
            <a:r>
              <a:rPr lang="ko-KR" altLang="en-US" sz="2000" b="1"/>
              <a:t>적금 및 기업통장등의 출금 거래는 </a:t>
            </a:r>
            <a:r>
              <a:rPr lang="ko-KR" altLang="en-US" sz="2000" b="1">
                <a:solidFill>
                  <a:srgbClr val="00B0F0"/>
                </a:solidFill>
              </a:rPr>
              <a:t>관리자</a:t>
            </a:r>
            <a:r>
              <a:rPr lang="ko-KR" altLang="en-US" sz="2000" b="1"/>
              <a:t>에게 </a:t>
            </a:r>
            <a:r>
              <a:rPr lang="ko-KR" altLang="en-US" sz="2000" b="1">
                <a:solidFill>
                  <a:srgbClr val="00B0F0"/>
                </a:solidFill>
              </a:rPr>
              <a:t>문의</a:t>
            </a:r>
            <a:r>
              <a:rPr lang="ko-KR" altLang="en-US" sz="2000" b="1"/>
              <a:t> 바랍니다</a:t>
            </a:r>
            <a:r>
              <a:rPr lang="en-US" altLang="ko-KR" sz="2000" b="1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b="1">
                <a:solidFill>
                  <a:srgbClr val="00B0F0"/>
                </a:solidFill>
              </a:rPr>
              <a:t>Call: 0507-1378-022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43CAE-470C-411D-8782-7433D766DF8B}"/>
              </a:ext>
            </a:extLst>
          </p:cNvPr>
          <p:cNvSpPr txBox="1"/>
          <p:nvPr/>
        </p:nvSpPr>
        <p:spPr>
          <a:xfrm>
            <a:off x="5586412" y="5622136"/>
            <a:ext cx="417909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초 후에 메인으로 돌아갑니다</a:t>
            </a:r>
            <a:r>
              <a:rPr lang="en-US" altLang="ko-KR" b="1"/>
              <a:t>.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552390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창의성, 별이(가) 표시된 사진&#10;&#10;자동 생성된 설명">
            <a:extLst>
              <a:ext uri="{FF2B5EF4-FFF2-40B4-BE49-F238E27FC236}">
                <a16:creationId xmlns:a16="http://schemas.microsoft.com/office/drawing/2014/main" id="{0C937DAA-F29A-10AC-6E24-E2B7EC3AC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782" y="268857"/>
            <a:ext cx="360599" cy="461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AEF6DE-FFC1-F457-38F8-CD1FDA422E3B}"/>
              </a:ext>
            </a:extLst>
          </p:cNvPr>
          <p:cNvSpPr txBox="1"/>
          <p:nvPr/>
        </p:nvSpPr>
        <p:spPr>
          <a:xfrm>
            <a:off x="11700007" y="387633"/>
            <a:ext cx="1608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단풍은행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6FE8B3-B31F-88B0-66D0-694285856203}"/>
              </a:ext>
            </a:extLst>
          </p:cNvPr>
          <p:cNvSpPr txBox="1"/>
          <p:nvPr/>
        </p:nvSpPr>
        <p:spPr>
          <a:xfrm>
            <a:off x="1826766" y="810015"/>
            <a:ext cx="9358813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/>
              <a:t>거래가 완료되었습니다</a:t>
            </a:r>
            <a:r>
              <a:rPr lang="en-US" altLang="ko-KR" sz="3200" b="1"/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150000"/>
              </a:lnSpc>
            </a:pPr>
            <a:r>
              <a:rPr lang="ko-KR" altLang="en-US" sz="2000" b="1"/>
              <a:t>이용해 주셔서 감사합니다</a:t>
            </a:r>
            <a:r>
              <a:rPr lang="en-US" altLang="ko-KR" sz="2000" b="1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b="1"/>
              <a:t>잊으신 물건이 없는지 다시 한 번 확인 바랍니다</a:t>
            </a:r>
            <a:r>
              <a:rPr lang="en-US" altLang="ko-KR" sz="2000" b="1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4203A6-73E8-45AD-84FD-AB06892DAAEB}"/>
              </a:ext>
            </a:extLst>
          </p:cNvPr>
          <p:cNvSpPr txBox="1"/>
          <p:nvPr/>
        </p:nvSpPr>
        <p:spPr>
          <a:xfrm>
            <a:off x="5586412" y="5622136"/>
            <a:ext cx="417909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초 후에 메인으로 돌아갑니다</a:t>
            </a:r>
            <a:r>
              <a:rPr lang="en-US" altLang="ko-KR" b="1"/>
              <a:t>.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05835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955721-0A23-1235-2DEC-A3B8AF7AA80E}"/>
              </a:ext>
            </a:extLst>
          </p:cNvPr>
          <p:cNvSpPr txBox="1"/>
          <p:nvPr/>
        </p:nvSpPr>
        <p:spPr>
          <a:xfrm>
            <a:off x="487461" y="700869"/>
            <a:ext cx="13390528" cy="525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56" b="1" dirty="0">
                <a:latin typeface="+mn-ea"/>
                <a:cs typeface="Malgun Gothic Semilight" panose="020B0502040204020203" pitchFamily="50" charset="-127"/>
              </a:rPr>
              <a:t>최근 </a:t>
            </a:r>
            <a:r>
              <a:rPr lang="ko-KR" altLang="en-US" sz="3256" b="1" dirty="0">
                <a:solidFill>
                  <a:srgbClr val="FF9933"/>
                </a:solidFill>
                <a:latin typeface="+mn-ea"/>
                <a:cs typeface="Malgun Gothic Semilight" panose="020B0502040204020203" pitchFamily="50" charset="-127"/>
              </a:rPr>
              <a:t>공공기관</a:t>
            </a:r>
            <a:r>
              <a:rPr lang="en-US" altLang="ko-KR" sz="3256" b="1" dirty="0">
                <a:latin typeface="+mn-ea"/>
                <a:cs typeface="Malgun Gothic Semilight" panose="020B0502040204020203" pitchFamily="50" charset="-127"/>
              </a:rPr>
              <a:t>(</a:t>
            </a:r>
            <a:r>
              <a:rPr lang="ko-KR" altLang="en-US" sz="3256" b="1" dirty="0">
                <a:latin typeface="+mn-ea"/>
                <a:cs typeface="Malgun Gothic Semilight" panose="020B0502040204020203" pitchFamily="50" charset="-127"/>
              </a:rPr>
              <a:t>국세청</a:t>
            </a:r>
            <a:r>
              <a:rPr lang="en-US" altLang="ko-KR" sz="3256" b="1" dirty="0">
                <a:latin typeface="+mn-ea"/>
                <a:cs typeface="Malgun Gothic Semilight" panose="020B0502040204020203" pitchFamily="50" charset="-127"/>
              </a:rPr>
              <a:t>, </a:t>
            </a:r>
            <a:r>
              <a:rPr lang="ko-KR" altLang="en-US" sz="3256" b="1" dirty="0">
                <a:latin typeface="+mn-ea"/>
                <a:cs typeface="Malgun Gothic Semilight" panose="020B0502040204020203" pitchFamily="50" charset="-127"/>
              </a:rPr>
              <a:t>경찰청</a:t>
            </a:r>
            <a:r>
              <a:rPr lang="en-US" altLang="ko-KR" sz="3256" b="1" dirty="0">
                <a:latin typeface="+mn-ea"/>
                <a:cs typeface="Malgun Gothic Semilight" panose="020B0502040204020203" pitchFamily="50" charset="-127"/>
              </a:rPr>
              <a:t>, </a:t>
            </a:r>
            <a:r>
              <a:rPr lang="ko-KR" altLang="en-US" sz="3256" b="1" dirty="0">
                <a:latin typeface="+mn-ea"/>
                <a:cs typeface="Malgun Gothic Semilight" panose="020B0502040204020203" pitchFamily="50" charset="-127"/>
              </a:rPr>
              <a:t>검찰청</a:t>
            </a:r>
            <a:r>
              <a:rPr lang="en-US" altLang="ko-KR" sz="3256" b="1" dirty="0">
                <a:latin typeface="+mn-ea"/>
                <a:cs typeface="Malgun Gothic Semilight" panose="020B0502040204020203" pitchFamily="50" charset="-127"/>
              </a:rPr>
              <a:t>, </a:t>
            </a:r>
            <a:r>
              <a:rPr lang="ko-KR" altLang="en-US" sz="3256" b="1" dirty="0" err="1">
                <a:latin typeface="+mn-ea"/>
                <a:cs typeface="Malgun Gothic Semilight" panose="020B0502040204020203" pitchFamily="50" charset="-127"/>
              </a:rPr>
              <a:t>금감원</a:t>
            </a:r>
            <a:r>
              <a:rPr lang="ko-KR" altLang="en-US" sz="3256" b="1" dirty="0">
                <a:latin typeface="+mn-ea"/>
                <a:cs typeface="Malgun Gothic Semilight" panose="020B0502040204020203" pitchFamily="50" charset="-127"/>
              </a:rPr>
              <a:t> 등</a:t>
            </a:r>
            <a:r>
              <a:rPr lang="en-US" altLang="ko-KR" sz="3256" b="1" dirty="0">
                <a:latin typeface="+mn-ea"/>
                <a:cs typeface="Malgun Gothic Semilight" panose="020B0502040204020203" pitchFamily="50" charset="-127"/>
              </a:rPr>
              <a:t>)</a:t>
            </a:r>
            <a:r>
              <a:rPr lang="ko-KR" altLang="en-US" sz="3256" b="1" dirty="0">
                <a:latin typeface="+mn-ea"/>
                <a:cs typeface="Malgun Gothic Semilight" panose="020B0502040204020203" pitchFamily="50" charset="-127"/>
              </a:rPr>
              <a:t>이나</a:t>
            </a:r>
            <a:endParaRPr lang="en-US" altLang="ko-KR" sz="3256" b="1" dirty="0">
              <a:latin typeface="+mn-ea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56" b="1" dirty="0">
                <a:solidFill>
                  <a:srgbClr val="FF9933"/>
                </a:solidFill>
                <a:latin typeface="+mn-ea"/>
                <a:cs typeface="Malgun Gothic Semilight" panose="020B0502040204020203" pitchFamily="50" charset="-127"/>
              </a:rPr>
              <a:t>금융</a:t>
            </a:r>
            <a:r>
              <a:rPr lang="ko-KR" altLang="en-US" sz="3256" b="1" dirty="0">
                <a:latin typeface="+mn-ea"/>
                <a:cs typeface="Malgun Gothic Semilight" panose="020B0502040204020203" pitchFamily="50" charset="-127"/>
              </a:rPr>
              <a:t>기관 직원을 </a:t>
            </a:r>
            <a:r>
              <a:rPr lang="ko-KR" altLang="en-US" sz="3256" b="1" dirty="0">
                <a:solidFill>
                  <a:srgbClr val="FF9933"/>
                </a:solidFill>
                <a:latin typeface="+mn-ea"/>
                <a:cs typeface="Malgun Gothic Semilight" panose="020B0502040204020203" pitchFamily="50" charset="-127"/>
              </a:rPr>
              <a:t>사칭한 금융사기</a:t>
            </a:r>
            <a:r>
              <a:rPr lang="ko-KR" altLang="en-US" sz="3256" b="1" dirty="0">
                <a:latin typeface="+mn-ea"/>
                <a:cs typeface="Malgun Gothic Semilight" panose="020B0502040204020203" pitchFamily="50" charset="-127"/>
              </a:rPr>
              <a:t>가</a:t>
            </a:r>
            <a:r>
              <a:rPr lang="en-US" altLang="ko-KR" sz="3256" b="1" dirty="0">
                <a:latin typeface="+mn-ea"/>
                <a:cs typeface="Malgun Gothic Semilight" panose="020B0502040204020203" pitchFamily="50" charset="-127"/>
              </a:rPr>
              <a:t> </a:t>
            </a:r>
            <a:r>
              <a:rPr lang="ko-KR" altLang="en-US" sz="3256" b="1" dirty="0">
                <a:latin typeface="+mn-ea"/>
                <a:cs typeface="Malgun Gothic Semilight" panose="020B0502040204020203" pitchFamily="50" charset="-127"/>
              </a:rPr>
              <a:t>자주 발생하고</a:t>
            </a:r>
            <a:r>
              <a:rPr lang="en-US" altLang="ko-KR" sz="3256" b="1" dirty="0">
                <a:latin typeface="+mn-ea"/>
                <a:cs typeface="Malgun Gothic Semilight" panose="020B0502040204020203" pitchFamily="50" charset="-127"/>
              </a:rPr>
              <a:t> </a:t>
            </a:r>
            <a:r>
              <a:rPr lang="ko-KR" altLang="en-US" sz="3256" b="1" dirty="0">
                <a:latin typeface="+mn-ea"/>
                <a:cs typeface="Malgun Gothic Semilight" panose="020B0502040204020203" pitchFamily="50" charset="-127"/>
              </a:rPr>
              <a:t>있습니다</a:t>
            </a:r>
            <a:r>
              <a:rPr lang="en-US" altLang="ko-KR" sz="3256" b="1" dirty="0">
                <a:latin typeface="+mn-ea"/>
                <a:cs typeface="Malgun Gothic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256" b="1" dirty="0">
                <a:solidFill>
                  <a:srgbClr val="FF9933"/>
                </a:solidFill>
                <a:latin typeface="+mn-ea"/>
                <a:cs typeface="Malgun Gothic Semilight" panose="020B0502040204020203" pitchFamily="50" charset="-127"/>
              </a:rPr>
              <a:t>공공기관 및 금융기관 직원</a:t>
            </a:r>
            <a:r>
              <a:rPr lang="ko-KR" altLang="en-US" sz="3256" b="1" dirty="0">
                <a:latin typeface="+mn-ea"/>
                <a:cs typeface="Malgun Gothic Semilight" panose="020B0502040204020203" pitchFamily="50" charset="-127"/>
              </a:rPr>
              <a:t>으로부터 현금</a:t>
            </a:r>
            <a:r>
              <a:rPr lang="en-US" altLang="ko-KR" sz="3256" b="1" dirty="0">
                <a:latin typeface="+mn-ea"/>
                <a:cs typeface="Malgun Gothic Semilight" panose="020B0502040204020203" pitchFamily="50" charset="-127"/>
              </a:rPr>
              <a:t> </a:t>
            </a:r>
            <a:r>
              <a:rPr lang="ko-KR" altLang="en-US" sz="3256" b="1" dirty="0">
                <a:latin typeface="+mn-ea"/>
                <a:cs typeface="Malgun Gothic Semilight" panose="020B0502040204020203" pitchFamily="50" charset="-127"/>
              </a:rPr>
              <a:t>전달 요구 또는</a:t>
            </a:r>
            <a:endParaRPr lang="en-US" altLang="ko-KR" sz="3256" b="1" dirty="0">
              <a:latin typeface="+mn-ea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56" b="1" dirty="0">
                <a:latin typeface="+mn-ea"/>
                <a:cs typeface="Malgun Gothic Semilight" panose="020B0502040204020203" pitchFamily="50" charset="-127"/>
              </a:rPr>
              <a:t>현금으로 대출금 상환 등을 요구</a:t>
            </a:r>
            <a:r>
              <a:rPr lang="en-US" altLang="ko-KR" sz="3256" b="1" dirty="0">
                <a:latin typeface="+mn-ea"/>
                <a:cs typeface="Malgun Gothic Semilight" panose="020B0502040204020203" pitchFamily="50" charset="-127"/>
              </a:rPr>
              <a:t> </a:t>
            </a:r>
            <a:r>
              <a:rPr lang="ko-KR" altLang="en-US" sz="3256" b="1" dirty="0">
                <a:latin typeface="+mn-ea"/>
                <a:cs typeface="Malgun Gothic Semilight" panose="020B0502040204020203" pitchFamily="50" charset="-127"/>
              </a:rPr>
              <a:t>받으면</a:t>
            </a:r>
            <a:r>
              <a:rPr lang="en-US" altLang="ko-KR" sz="3256" b="1" dirty="0">
                <a:latin typeface="+mn-ea"/>
                <a:cs typeface="Malgun Gothic Semilight" panose="020B0502040204020203" pitchFamily="50" charset="-127"/>
              </a:rPr>
              <a:t> </a:t>
            </a:r>
            <a:r>
              <a:rPr lang="en-US" altLang="ko-KR" sz="3256" b="1" dirty="0">
                <a:solidFill>
                  <a:srgbClr val="FF9933"/>
                </a:solidFill>
                <a:latin typeface="+mn-ea"/>
                <a:cs typeface="Malgun Gothic Semilight" panose="020B0502040204020203" pitchFamily="50" charset="-127"/>
              </a:rPr>
              <a:t>100% </a:t>
            </a:r>
            <a:r>
              <a:rPr lang="ko-KR" altLang="en-US" sz="3256" b="1" dirty="0">
                <a:solidFill>
                  <a:srgbClr val="FF9933"/>
                </a:solidFill>
                <a:latin typeface="+mn-ea"/>
                <a:cs typeface="Malgun Gothic Semilight" panose="020B0502040204020203" pitchFamily="50" charset="-127"/>
              </a:rPr>
              <a:t>보이스 피싱입니다</a:t>
            </a:r>
            <a:r>
              <a:rPr lang="en-US" altLang="ko-KR" sz="3256" b="1" dirty="0">
                <a:solidFill>
                  <a:srgbClr val="FF9933"/>
                </a:solidFill>
                <a:latin typeface="+mn-ea"/>
                <a:cs typeface="Malgun Gothic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256" b="1" dirty="0">
                <a:solidFill>
                  <a:srgbClr val="FF9933"/>
                </a:solidFill>
                <a:latin typeface="+mn-ea"/>
                <a:cs typeface="Malgun Gothic Semilight" panose="020B0502040204020203" pitchFamily="50" charset="-127"/>
              </a:rPr>
              <a:t>계속</a:t>
            </a:r>
            <a:r>
              <a:rPr lang="ko-KR" altLang="en-US" sz="3256" b="1" dirty="0">
                <a:latin typeface="+mn-ea"/>
                <a:cs typeface="Malgun Gothic Semilight" panose="020B0502040204020203" pitchFamily="50" charset="-127"/>
              </a:rPr>
              <a:t> 거래를 하시려면          </a:t>
            </a:r>
            <a:r>
              <a:rPr lang="en-US" altLang="ko-KR" sz="3256" b="1" dirty="0">
                <a:latin typeface="+mn-ea"/>
                <a:cs typeface="Malgun Gothic Semilight" panose="020B0502040204020203" pitchFamily="50" charset="-127"/>
              </a:rPr>
              <a:t>		</a:t>
            </a:r>
            <a:r>
              <a:rPr lang="ko-KR" altLang="en-US" sz="3256" b="1" dirty="0">
                <a:latin typeface="+mn-ea"/>
                <a:cs typeface="Malgun Gothic Semilight" panose="020B0502040204020203" pitchFamily="50" charset="-127"/>
              </a:rPr>
              <a:t>                 를 </a:t>
            </a:r>
            <a:r>
              <a:rPr lang="ko-KR" altLang="en-US" sz="3256" b="1" dirty="0" err="1">
                <a:latin typeface="+mn-ea"/>
                <a:cs typeface="Malgun Gothic Semilight" panose="020B0502040204020203" pitchFamily="50" charset="-127"/>
              </a:rPr>
              <a:t>눌러주시고</a:t>
            </a:r>
            <a:r>
              <a:rPr lang="en-US" altLang="ko-KR" sz="3256" b="1" dirty="0">
                <a:latin typeface="+mn-ea"/>
                <a:cs typeface="Malgun Gothic Semilight" panose="020B0502040204020203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3256" b="1" dirty="0">
                <a:latin typeface="+mn-ea"/>
                <a:cs typeface="Malgun Gothic Semilight" panose="020B0502040204020203" pitchFamily="50" charset="-127"/>
              </a:rPr>
              <a:t>사기성 출금 여부를 확인하신 후</a:t>
            </a:r>
            <a:endParaRPr lang="en-US" altLang="ko-KR" sz="3256" b="1" dirty="0">
              <a:latin typeface="+mn-ea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56" b="1" dirty="0">
                <a:latin typeface="+mn-ea"/>
                <a:cs typeface="Malgun Gothic Semilight" panose="020B0502040204020203" pitchFamily="50" charset="-127"/>
              </a:rPr>
              <a:t>거래를 하시려면</a:t>
            </a:r>
            <a:r>
              <a:rPr lang="en-US" altLang="ko-KR" sz="3256" b="1" dirty="0">
                <a:latin typeface="+mn-ea"/>
                <a:cs typeface="Malgun Gothic Semilight" panose="020B0502040204020203" pitchFamily="50" charset="-127"/>
              </a:rPr>
              <a:t>                              </a:t>
            </a:r>
            <a:r>
              <a:rPr lang="ko-KR" altLang="en-US" sz="3256" b="1" dirty="0">
                <a:latin typeface="+mn-ea"/>
                <a:cs typeface="Malgun Gothic Semilight" panose="020B0502040204020203" pitchFamily="50" charset="-127"/>
              </a:rPr>
              <a:t>를 눌러주세요</a:t>
            </a:r>
            <a:r>
              <a:rPr lang="en-US" altLang="ko-KR" sz="3256" b="1" dirty="0">
                <a:latin typeface="+mn-ea"/>
                <a:cs typeface="Malgun Gothic Semilight" panose="020B0502040204020203" pitchFamily="50" charset="-127"/>
              </a:rPr>
              <a:t>.</a:t>
            </a:r>
            <a:endParaRPr lang="ko-KR" altLang="en-US" sz="3256" b="1" dirty="0">
              <a:latin typeface="+mn-ea"/>
              <a:cs typeface="Malgun Gothic Semilight" panose="020B0502040204020203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F5BBC22-0B18-022A-A485-B027A8657EFF}"/>
              </a:ext>
            </a:extLst>
          </p:cNvPr>
          <p:cNvGrpSpPr>
            <a:grpSpLocks noChangeAspect="1"/>
          </p:cNvGrpSpPr>
          <p:nvPr/>
        </p:nvGrpSpPr>
        <p:grpSpPr>
          <a:xfrm>
            <a:off x="5005585" y="3796936"/>
            <a:ext cx="3784997" cy="585374"/>
            <a:chOff x="152399" y="5480538"/>
            <a:chExt cx="5457600" cy="84406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D8996D7-5522-44FF-88FC-CDE7578392CA}"/>
                </a:ext>
              </a:extLst>
            </p:cNvPr>
            <p:cNvSpPr/>
            <p:nvPr/>
          </p:nvSpPr>
          <p:spPr>
            <a:xfrm>
              <a:off x="152399" y="5480538"/>
              <a:ext cx="5457600" cy="8440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5" dirty="0"/>
                <a:t>	             </a:t>
              </a:r>
              <a:r>
                <a:rPr lang="ko-KR" altLang="en-US" sz="2005" b="1" dirty="0"/>
                <a:t>네</a:t>
              </a:r>
              <a:r>
                <a:rPr lang="en-US" altLang="ko-KR" sz="2005" b="1" dirty="0"/>
                <a:t>, </a:t>
              </a:r>
              <a:r>
                <a:rPr lang="ko-KR" altLang="en-US" sz="2005" b="1" dirty="0"/>
                <a:t>알겠습니다</a:t>
              </a:r>
            </a:p>
          </p:txBody>
        </p:sp>
        <p:sp>
          <p:nvSpPr>
            <p:cNvPr id="12" name="원형: 비어 있음 11">
              <a:extLst>
                <a:ext uri="{FF2B5EF4-FFF2-40B4-BE49-F238E27FC236}">
                  <a16:creationId xmlns:a16="http://schemas.microsoft.com/office/drawing/2014/main" id="{391AD087-BE50-3B91-7D34-98C6ED96CB95}"/>
                </a:ext>
              </a:extLst>
            </p:cNvPr>
            <p:cNvSpPr/>
            <p:nvPr/>
          </p:nvSpPr>
          <p:spPr>
            <a:xfrm>
              <a:off x="1260230" y="5630009"/>
              <a:ext cx="554400" cy="554400"/>
            </a:xfrm>
            <a:prstGeom prst="donut">
              <a:avLst>
                <a:gd name="adj" fmla="val 1063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5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A3B07BD-99F7-9A93-E4D3-44345EEB1273}"/>
              </a:ext>
            </a:extLst>
          </p:cNvPr>
          <p:cNvGrpSpPr>
            <a:grpSpLocks noChangeAspect="1"/>
          </p:cNvGrpSpPr>
          <p:nvPr/>
        </p:nvGrpSpPr>
        <p:grpSpPr>
          <a:xfrm>
            <a:off x="4011966" y="5305734"/>
            <a:ext cx="3780987" cy="584760"/>
            <a:chOff x="5519020" y="5328140"/>
            <a:chExt cx="5457600" cy="84406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2F6845D-8609-7CAB-2069-FA80DFA18C7D}"/>
                </a:ext>
              </a:extLst>
            </p:cNvPr>
            <p:cNvSpPr/>
            <p:nvPr/>
          </p:nvSpPr>
          <p:spPr>
            <a:xfrm>
              <a:off x="5519020" y="5328140"/>
              <a:ext cx="5457600" cy="844060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5" dirty="0"/>
                <a:t>	          </a:t>
              </a:r>
              <a:r>
                <a:rPr lang="ko-KR" altLang="en-US" sz="2005" b="1" dirty="0"/>
                <a:t>거래를 취소합니다</a:t>
              </a:r>
            </a:p>
          </p:txBody>
        </p:sp>
        <p:sp>
          <p:nvSpPr>
            <p:cNvPr id="19" name="곱하기 기호 18">
              <a:extLst>
                <a:ext uri="{FF2B5EF4-FFF2-40B4-BE49-F238E27FC236}">
                  <a16:creationId xmlns:a16="http://schemas.microsoft.com/office/drawing/2014/main" id="{E0CB6F9D-9991-00CF-A83F-2A8FF5967850}"/>
                </a:ext>
              </a:extLst>
            </p:cNvPr>
            <p:cNvSpPr/>
            <p:nvPr/>
          </p:nvSpPr>
          <p:spPr>
            <a:xfrm>
              <a:off x="6190476" y="5328140"/>
              <a:ext cx="846000" cy="844060"/>
            </a:xfrm>
            <a:prstGeom prst="mathMultiply">
              <a:avLst>
                <a:gd name="adj1" fmla="val 59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5" dirty="0"/>
            </a:p>
          </p:txBody>
        </p:sp>
      </p:grpSp>
      <p:pic>
        <p:nvPicPr>
          <p:cNvPr id="2" name="그림 1" descr="창의성, 별이(가) 표시된 사진&#10;&#10;자동 생성된 설명">
            <a:extLst>
              <a:ext uri="{FF2B5EF4-FFF2-40B4-BE49-F238E27FC236}">
                <a16:creationId xmlns:a16="http://schemas.microsoft.com/office/drawing/2014/main" id="{B5EC280F-B262-1EDD-EFDE-46E071FA0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782" y="268857"/>
            <a:ext cx="360599" cy="4616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61C13B-0C8B-9BBD-FD9E-A91D46B6258C}"/>
              </a:ext>
            </a:extLst>
          </p:cNvPr>
          <p:cNvSpPr txBox="1"/>
          <p:nvPr/>
        </p:nvSpPr>
        <p:spPr>
          <a:xfrm>
            <a:off x="11700007" y="387633"/>
            <a:ext cx="1608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단풍은행</a:t>
            </a:r>
          </a:p>
        </p:txBody>
      </p:sp>
    </p:spTree>
    <p:extLst>
      <p:ext uri="{BB962C8B-B14F-4D97-AF65-F5344CB8AC3E}">
        <p14:creationId xmlns:p14="http://schemas.microsoft.com/office/powerpoint/2010/main" val="367050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71FA83-6661-89DE-5E36-30EDB9898D88}"/>
              </a:ext>
            </a:extLst>
          </p:cNvPr>
          <p:cNvSpPr txBox="1"/>
          <p:nvPr/>
        </p:nvSpPr>
        <p:spPr>
          <a:xfrm>
            <a:off x="1833906" y="988615"/>
            <a:ext cx="7484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거래 유형을 선택해 주세요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pic>
        <p:nvPicPr>
          <p:cNvPr id="3" name="그림 2" descr="창의성, 별이(가) 표시된 사진&#10;&#10;자동 생성된 설명">
            <a:extLst>
              <a:ext uri="{FF2B5EF4-FFF2-40B4-BE49-F238E27FC236}">
                <a16:creationId xmlns:a16="http://schemas.microsoft.com/office/drawing/2014/main" id="{B494F2A9-C6D1-B259-137B-87A20F367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782" y="268857"/>
            <a:ext cx="360599" cy="461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CDEDA6-47C3-FBD8-7EEB-61499B2ABA65}"/>
              </a:ext>
            </a:extLst>
          </p:cNvPr>
          <p:cNvSpPr txBox="1"/>
          <p:nvPr/>
        </p:nvSpPr>
        <p:spPr>
          <a:xfrm>
            <a:off x="11700007" y="387633"/>
            <a:ext cx="1608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단풍은행</a:t>
            </a:r>
          </a:p>
        </p:txBody>
      </p:sp>
    </p:spTree>
    <p:extLst>
      <p:ext uri="{BB962C8B-B14F-4D97-AF65-F5344CB8AC3E}">
        <p14:creationId xmlns:p14="http://schemas.microsoft.com/office/powerpoint/2010/main" val="275601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71FA83-6661-89DE-5E36-30EDB9898D88}"/>
              </a:ext>
            </a:extLst>
          </p:cNvPr>
          <p:cNvSpPr txBox="1"/>
          <p:nvPr/>
        </p:nvSpPr>
        <p:spPr>
          <a:xfrm>
            <a:off x="1833905" y="988623"/>
            <a:ext cx="9358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출금할 계좌의 은행 유형을 선택해 주세요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pic>
        <p:nvPicPr>
          <p:cNvPr id="3" name="그림 2" descr="창의성, 별이(가) 표시된 사진&#10;&#10;자동 생성된 설명">
            <a:extLst>
              <a:ext uri="{FF2B5EF4-FFF2-40B4-BE49-F238E27FC236}">
                <a16:creationId xmlns:a16="http://schemas.microsoft.com/office/drawing/2014/main" id="{AFCF9760-72A9-8B6E-4F65-2CE31C408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782" y="268857"/>
            <a:ext cx="360599" cy="461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9CC8C7-06D5-BD3D-DEBF-447483599189}"/>
              </a:ext>
            </a:extLst>
          </p:cNvPr>
          <p:cNvSpPr txBox="1"/>
          <p:nvPr/>
        </p:nvSpPr>
        <p:spPr>
          <a:xfrm>
            <a:off x="11700007" y="387633"/>
            <a:ext cx="1608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단풍은행</a:t>
            </a:r>
          </a:p>
        </p:txBody>
      </p:sp>
    </p:spTree>
    <p:extLst>
      <p:ext uri="{BB962C8B-B14F-4D97-AF65-F5344CB8AC3E}">
        <p14:creationId xmlns:p14="http://schemas.microsoft.com/office/powerpoint/2010/main" val="274375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71FA83-6661-89DE-5E36-30EDB9898D88}"/>
              </a:ext>
            </a:extLst>
          </p:cNvPr>
          <p:cNvSpPr txBox="1"/>
          <p:nvPr/>
        </p:nvSpPr>
        <p:spPr>
          <a:xfrm>
            <a:off x="1833905" y="988626"/>
            <a:ext cx="9358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출금할 계좌의 계좌번호를 입력해 주세요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pic>
        <p:nvPicPr>
          <p:cNvPr id="3" name="그림 2" descr="창의성, 별이(가) 표시된 사진&#10;&#10;자동 생성된 설명">
            <a:extLst>
              <a:ext uri="{FF2B5EF4-FFF2-40B4-BE49-F238E27FC236}">
                <a16:creationId xmlns:a16="http://schemas.microsoft.com/office/drawing/2014/main" id="{AFCF9760-72A9-8B6E-4F65-2CE31C408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782" y="268857"/>
            <a:ext cx="360599" cy="461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9CC8C7-06D5-BD3D-DEBF-447483599189}"/>
              </a:ext>
            </a:extLst>
          </p:cNvPr>
          <p:cNvSpPr txBox="1"/>
          <p:nvPr/>
        </p:nvSpPr>
        <p:spPr>
          <a:xfrm>
            <a:off x="11700007" y="387633"/>
            <a:ext cx="1608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단풍은행</a:t>
            </a:r>
          </a:p>
        </p:txBody>
      </p:sp>
    </p:spTree>
    <p:extLst>
      <p:ext uri="{BB962C8B-B14F-4D97-AF65-F5344CB8AC3E}">
        <p14:creationId xmlns:p14="http://schemas.microsoft.com/office/powerpoint/2010/main" val="81502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창의성, 별이(가) 표시된 사진&#10;&#10;자동 생성된 설명">
            <a:extLst>
              <a:ext uri="{FF2B5EF4-FFF2-40B4-BE49-F238E27FC236}">
                <a16:creationId xmlns:a16="http://schemas.microsoft.com/office/drawing/2014/main" id="{0C937DAA-F29A-10AC-6E24-E2B7EC3AC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9676" y="-16896"/>
            <a:ext cx="360599" cy="461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AEF6DE-FFC1-F457-38F8-CD1FDA422E3B}"/>
              </a:ext>
            </a:extLst>
          </p:cNvPr>
          <p:cNvSpPr txBox="1"/>
          <p:nvPr/>
        </p:nvSpPr>
        <p:spPr>
          <a:xfrm>
            <a:off x="11942901" y="101880"/>
            <a:ext cx="1608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단풍은행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EDA8D5-D876-FFD1-05FB-8913161B69EA}"/>
              </a:ext>
            </a:extLst>
          </p:cNvPr>
          <p:cNvSpPr txBox="1"/>
          <p:nvPr/>
        </p:nvSpPr>
        <p:spPr>
          <a:xfrm>
            <a:off x="5026431" y="2344367"/>
            <a:ext cx="384926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원하는 금액의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           을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클릭해 주세요</a:t>
            </a:r>
            <a:r>
              <a:rPr lang="en-US" altLang="ko-KR" sz="28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02060"/>
                </a:solidFill>
              </a:rPr>
              <a:t>* </a:t>
            </a:r>
            <a:r>
              <a:rPr lang="en-US" altLang="ko-KR" sz="1800" b="1" dirty="0">
                <a:solidFill>
                  <a:srgbClr val="002060"/>
                </a:solidFill>
              </a:rPr>
              <a:t>1</a:t>
            </a:r>
            <a:r>
              <a:rPr lang="ko-KR" altLang="en-US" sz="1800" b="1" dirty="0">
                <a:solidFill>
                  <a:srgbClr val="002060"/>
                </a:solidFill>
              </a:rPr>
              <a:t>회 출금한도</a:t>
            </a:r>
            <a:r>
              <a:rPr lang="en-US" altLang="ko-KR" sz="1800" b="1" dirty="0">
                <a:solidFill>
                  <a:srgbClr val="002060"/>
                </a:solidFill>
              </a:rPr>
              <a:t>: 100</a:t>
            </a:r>
            <a:r>
              <a:rPr lang="ko-KR" altLang="en-US" sz="1800" b="1" dirty="0">
                <a:solidFill>
                  <a:srgbClr val="002060"/>
                </a:solidFill>
              </a:rPr>
              <a:t>만 원</a:t>
            </a:r>
            <a:endParaRPr lang="en-US" altLang="ko-KR" sz="1800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02060"/>
                </a:solidFill>
              </a:rPr>
              <a:t>* </a:t>
            </a:r>
            <a:r>
              <a:rPr lang="en-US" altLang="ko-KR" sz="1800" b="1" dirty="0">
                <a:solidFill>
                  <a:srgbClr val="002060"/>
                </a:solidFill>
              </a:rPr>
              <a:t>1</a:t>
            </a:r>
            <a:r>
              <a:rPr lang="ko-KR" altLang="en-US" sz="1800" b="1" dirty="0">
                <a:solidFill>
                  <a:srgbClr val="002060"/>
                </a:solidFill>
              </a:rPr>
              <a:t>만 원권 단위로만 출금 가능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A2D746-0C66-5ED8-5D26-C3B83F30297D}"/>
              </a:ext>
            </a:extLst>
          </p:cNvPr>
          <p:cNvSpPr>
            <a:spLocks noChangeAspect="1"/>
          </p:cNvSpPr>
          <p:nvPr/>
        </p:nvSpPr>
        <p:spPr>
          <a:xfrm>
            <a:off x="5148406" y="3202267"/>
            <a:ext cx="717628" cy="358913"/>
          </a:xfrm>
          <a:prstGeom prst="rect">
            <a:avLst/>
          </a:prstGeom>
          <a:solidFill>
            <a:srgbClr val="CBDA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166675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71FA83-6661-89DE-5E36-30EDB9898D88}"/>
              </a:ext>
            </a:extLst>
          </p:cNvPr>
          <p:cNvSpPr txBox="1"/>
          <p:nvPr/>
        </p:nvSpPr>
        <p:spPr>
          <a:xfrm>
            <a:off x="1833905" y="988619"/>
            <a:ext cx="9358813" cy="1863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200" b="1" dirty="0"/>
          </a:p>
          <a:p>
            <a:endParaRPr lang="en-US" altLang="ko-KR" sz="3200" b="1" dirty="0"/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02060"/>
                </a:solidFill>
              </a:rPr>
              <a:t>* </a:t>
            </a:r>
            <a:r>
              <a:rPr lang="en-US" altLang="ko-KR" sz="1800" b="1" dirty="0">
                <a:solidFill>
                  <a:srgbClr val="002060"/>
                </a:solidFill>
              </a:rPr>
              <a:t>1</a:t>
            </a:r>
            <a:r>
              <a:rPr lang="ko-KR" altLang="en-US" sz="1800" b="1" dirty="0">
                <a:solidFill>
                  <a:srgbClr val="002060"/>
                </a:solidFill>
              </a:rPr>
              <a:t>회 출금한도</a:t>
            </a:r>
            <a:r>
              <a:rPr lang="en-US" altLang="ko-KR" sz="1800" b="1" dirty="0">
                <a:solidFill>
                  <a:srgbClr val="002060"/>
                </a:solidFill>
              </a:rPr>
              <a:t>: 100</a:t>
            </a:r>
            <a:r>
              <a:rPr lang="ko-KR" altLang="en-US" sz="1800" b="1" dirty="0">
                <a:solidFill>
                  <a:srgbClr val="002060"/>
                </a:solidFill>
              </a:rPr>
              <a:t>만 원</a:t>
            </a:r>
            <a:endParaRPr lang="en-US" altLang="ko-KR" sz="1800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02060"/>
                </a:solidFill>
              </a:rPr>
              <a:t>* </a:t>
            </a:r>
            <a:r>
              <a:rPr lang="en-US" altLang="ko-KR" sz="1800" b="1" dirty="0">
                <a:solidFill>
                  <a:srgbClr val="002060"/>
                </a:solidFill>
              </a:rPr>
              <a:t>1</a:t>
            </a:r>
            <a:r>
              <a:rPr lang="ko-KR" altLang="en-US" sz="1800" b="1" dirty="0">
                <a:solidFill>
                  <a:srgbClr val="002060"/>
                </a:solidFill>
              </a:rPr>
              <a:t>만 원권 단위로만 출금 가능</a:t>
            </a:r>
          </a:p>
        </p:txBody>
      </p:sp>
      <p:pic>
        <p:nvPicPr>
          <p:cNvPr id="3" name="그림 2" descr="창의성, 별이(가) 표시된 사진&#10;&#10;자동 생성된 설명">
            <a:extLst>
              <a:ext uri="{FF2B5EF4-FFF2-40B4-BE49-F238E27FC236}">
                <a16:creationId xmlns:a16="http://schemas.microsoft.com/office/drawing/2014/main" id="{AFCF9760-72A9-8B6E-4F65-2CE31C408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782" y="268857"/>
            <a:ext cx="360599" cy="461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9CC8C7-06D5-BD3D-DEBF-447483599189}"/>
              </a:ext>
            </a:extLst>
          </p:cNvPr>
          <p:cNvSpPr txBox="1"/>
          <p:nvPr/>
        </p:nvSpPr>
        <p:spPr>
          <a:xfrm>
            <a:off x="11700007" y="387633"/>
            <a:ext cx="1608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단풍은행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60B273-ECFE-A53B-C2BB-FA753DB2D07D}"/>
              </a:ext>
            </a:extLst>
          </p:cNvPr>
          <p:cNvSpPr txBox="1"/>
          <p:nvPr/>
        </p:nvSpPr>
        <p:spPr>
          <a:xfrm>
            <a:off x="1833905" y="988619"/>
            <a:ext cx="9358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원하는 금액을 입력해 주세요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3969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창의성, 별이(가) 표시된 사진&#10;&#10;자동 생성된 설명">
            <a:extLst>
              <a:ext uri="{FF2B5EF4-FFF2-40B4-BE49-F238E27FC236}">
                <a16:creationId xmlns:a16="http://schemas.microsoft.com/office/drawing/2014/main" id="{0C937DAA-F29A-10AC-6E24-E2B7EC3AC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782" y="268857"/>
            <a:ext cx="360599" cy="461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AEF6DE-FFC1-F457-38F8-CD1FDA422E3B}"/>
              </a:ext>
            </a:extLst>
          </p:cNvPr>
          <p:cNvSpPr txBox="1"/>
          <p:nvPr/>
        </p:nvSpPr>
        <p:spPr>
          <a:xfrm>
            <a:off x="11700007" y="387633"/>
            <a:ext cx="1608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단풍은행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6FE8B3-B31F-88B0-66D0-694285856203}"/>
              </a:ext>
            </a:extLst>
          </p:cNvPr>
          <p:cNvSpPr txBox="1"/>
          <p:nvPr/>
        </p:nvSpPr>
        <p:spPr>
          <a:xfrm>
            <a:off x="1833905" y="988621"/>
            <a:ext cx="93588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비밀번호를 입력해 주세요</a:t>
            </a:r>
            <a:r>
              <a:rPr lang="en-US" altLang="ko-KR" sz="3200" b="1"/>
              <a:t>.</a:t>
            </a:r>
          </a:p>
          <a:p>
            <a:endParaRPr lang="en-US" altLang="ko-KR" sz="3200" b="1"/>
          </a:p>
          <a:p>
            <a:r>
              <a:rPr lang="ko-KR" altLang="en-US" sz="1800" b="1">
                <a:solidFill>
                  <a:srgbClr val="002060"/>
                </a:solidFill>
              </a:rPr>
              <a:t>* 비밀번호가 타인에게 노출되지 않도록 각별히 주의하여 주십시오</a:t>
            </a:r>
            <a:r>
              <a:rPr lang="en-US" altLang="ko-KR" sz="1800" b="1">
                <a:solidFill>
                  <a:srgbClr val="002060"/>
                </a:solidFill>
              </a:rPr>
              <a:t>.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818426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창의성, 별이(가) 표시된 사진&#10;&#10;자동 생성된 설명">
            <a:extLst>
              <a:ext uri="{FF2B5EF4-FFF2-40B4-BE49-F238E27FC236}">
                <a16:creationId xmlns:a16="http://schemas.microsoft.com/office/drawing/2014/main" id="{0C937DAA-F29A-10AC-6E24-E2B7EC3AC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782" y="268857"/>
            <a:ext cx="360599" cy="461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AEF6DE-FFC1-F457-38F8-CD1FDA422E3B}"/>
              </a:ext>
            </a:extLst>
          </p:cNvPr>
          <p:cNvSpPr txBox="1"/>
          <p:nvPr/>
        </p:nvSpPr>
        <p:spPr>
          <a:xfrm>
            <a:off x="11700007" y="387633"/>
            <a:ext cx="1608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단풍은행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6FE8B3-B31F-88B0-66D0-694285856203}"/>
              </a:ext>
            </a:extLst>
          </p:cNvPr>
          <p:cNvSpPr txBox="1"/>
          <p:nvPr/>
        </p:nvSpPr>
        <p:spPr>
          <a:xfrm>
            <a:off x="1833905" y="988621"/>
            <a:ext cx="9358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출금 금액을 확인해 주세요</a:t>
            </a:r>
            <a:r>
              <a:rPr lang="en-US" altLang="ko-KR" sz="3200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3067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946</TotalTime>
  <Words>202</Words>
  <Application>Microsoft Office PowerPoint</Application>
  <PresentationFormat>사용자 지정</PresentationFormat>
  <Paragraphs>55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Malgun Gothic Semilight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세연 봉</dc:creator>
  <cp:lastModifiedBy>admin</cp:lastModifiedBy>
  <cp:revision>53</cp:revision>
  <dcterms:created xsi:type="dcterms:W3CDTF">2023-08-05T08:24:27Z</dcterms:created>
  <dcterms:modified xsi:type="dcterms:W3CDTF">2023-08-08T08:36:01Z</dcterms:modified>
</cp:coreProperties>
</file>