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FADFAC4A-FF6B-47E1-BD0B-CDC4B86669F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Basic data flow of ACSS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1188720" y="1685520"/>
            <a:ext cx="1920240" cy="62028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txBody>
          <a:bodyPr lIns="99000" rIns="99000" tIns="54000" bIns="54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1.1. Camera Calibration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TextShape 3"/>
          <p:cNvSpPr txBox="1"/>
          <p:nvPr/>
        </p:nvSpPr>
        <p:spPr>
          <a:xfrm>
            <a:off x="3566160" y="3787200"/>
            <a:ext cx="1920240" cy="87624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txBody>
          <a:bodyPr lIns="99000" rIns="99000" tIns="54000" bIns="54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1.4. One Asparagus 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4"/>
          <p:cNvSpPr txBox="1"/>
          <p:nvPr/>
        </p:nvSpPr>
        <p:spPr>
          <a:xfrm>
            <a:off x="3566160" y="2743200"/>
            <a:ext cx="1920240" cy="64008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txBody>
          <a:bodyPr lIns="99000" rIns="99000" tIns="54000" bIns="54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1.3. Detection of asparagus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5"/>
          <p:cNvSpPr txBox="1"/>
          <p:nvPr/>
        </p:nvSpPr>
        <p:spPr>
          <a:xfrm>
            <a:off x="6035040" y="2743200"/>
            <a:ext cx="1920240" cy="62028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txBody>
          <a:bodyPr lIns="99000" rIns="99000" tIns="54000" bIns="54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1.2. Bucket identification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6"/>
          <p:cNvSpPr txBox="1"/>
          <p:nvPr/>
        </p:nvSpPr>
        <p:spPr>
          <a:xfrm>
            <a:off x="3566160" y="5067360"/>
            <a:ext cx="1920240" cy="7848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txBody>
          <a:bodyPr lIns="99000" rIns="99000" tIns="54000" bIns="54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1.5. Asparagus classification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45" name="Line 7"/>
          <p:cNvCxnSpPr>
            <a:stCxn id="41" idx="2"/>
            <a:endCxn id="44" idx="0"/>
          </p:cNvCxnSpPr>
          <p:nvPr/>
        </p:nvCxnSpPr>
        <p:spPr>
          <a:xfrm>
            <a:off x="4526280" y="4663440"/>
            <a:ext cx="360" cy="40428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46" name="Line 8"/>
          <p:cNvCxnSpPr>
            <a:stCxn id="42" idx="2"/>
            <a:endCxn id="41" idx="0"/>
          </p:cNvCxnSpPr>
          <p:nvPr/>
        </p:nvCxnSpPr>
        <p:spPr>
          <a:xfrm>
            <a:off x="4526280" y="3383280"/>
            <a:ext cx="360" cy="40428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47" name="Line 9"/>
          <p:cNvCxnSpPr>
            <a:stCxn id="40" idx="2"/>
            <a:endCxn id="44" idx="1"/>
          </p:cNvCxnSpPr>
          <p:nvPr/>
        </p:nvCxnSpPr>
        <p:spPr>
          <a:xfrm>
            <a:off x="2148840" y="2305800"/>
            <a:ext cx="1417680" cy="315432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48" name="TextShape 10"/>
          <p:cNvSpPr txBox="1"/>
          <p:nvPr/>
        </p:nvSpPr>
        <p:spPr>
          <a:xfrm>
            <a:off x="3566160" y="6126480"/>
            <a:ext cx="1920240" cy="7848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txBody>
          <a:bodyPr lIns="99000" rIns="99000" tIns="54000" bIns="54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1.6. Display 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49" name="Line 11"/>
          <p:cNvCxnSpPr>
            <a:stCxn id="43" idx="2"/>
            <a:endCxn id="48" idx="3"/>
          </p:cNvCxnSpPr>
          <p:nvPr/>
        </p:nvCxnSpPr>
        <p:spPr>
          <a:xfrm flipH="1">
            <a:off x="5486400" y="3363480"/>
            <a:ext cx="1509120" cy="31557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50" name="Line 12"/>
          <p:cNvCxnSpPr>
            <a:stCxn id="44" idx="2"/>
            <a:endCxn id="48" idx="0"/>
          </p:cNvCxnSpPr>
          <p:nvPr/>
        </p:nvCxnSpPr>
        <p:spPr>
          <a:xfrm>
            <a:off x="4526280" y="5852160"/>
            <a:ext cx="360" cy="27468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51" name="Line 13"/>
          <p:cNvSpPr/>
          <p:nvPr/>
        </p:nvSpPr>
        <p:spPr>
          <a:xfrm>
            <a:off x="457200" y="2377440"/>
            <a:ext cx="89611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LibreOffice/5.2.2.2$MacOSX_X86_64 LibreOffice_project/8f96e87c890bf8fa77463cd4b640a2312823f3ad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2016-11-21T17:03:49Z</dcterms:created>
  <dc:creator/>
  <dc:description/>
  <dc:language>en-US</dc:language>
  <cp:lastModifiedBy/>
  <dcterms:modified xsi:type="dcterms:W3CDTF">2016-11-21T17:22:13Z</dcterms:modified>
  <cp:revision>1</cp:revision>
  <dc:subject/>
  <dc:title/>
</cp:coreProperties>
</file>